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1380" y="-2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ADLEY, Joyce (WALSALL HEALTHCARE NHS TRUST)" userId="96e82a6e-5013-471e-a9f4-1a2ef9001ce4" providerId="ADAL" clId="{2531D18F-BEA3-4763-B2F7-64FFAF449C37}"/>
    <pc:docChg chg="custSel modSld modMainMaster">
      <pc:chgData name="BRADLEY, Joyce (WALSALL HEALTHCARE NHS TRUST)" userId="96e82a6e-5013-471e-a9f4-1a2ef9001ce4" providerId="ADAL" clId="{2531D18F-BEA3-4763-B2F7-64FFAF449C37}" dt="2025-12-02T13:53:34.520" v="13" actId="14100"/>
      <pc:docMkLst>
        <pc:docMk/>
      </pc:docMkLst>
      <pc:sldChg chg="delSp mod">
        <pc:chgData name="BRADLEY, Joyce (WALSALL HEALTHCARE NHS TRUST)" userId="96e82a6e-5013-471e-a9f4-1a2ef9001ce4" providerId="ADAL" clId="{2531D18F-BEA3-4763-B2F7-64FFAF449C37}" dt="2025-12-02T13:52:37.442" v="0" actId="478"/>
        <pc:sldMkLst>
          <pc:docMk/>
          <pc:sldMk cId="2162562430" sldId="256"/>
        </pc:sldMkLst>
        <pc:spChg chg="del">
          <ac:chgData name="BRADLEY, Joyce (WALSALL HEALTHCARE NHS TRUST)" userId="96e82a6e-5013-471e-a9f4-1a2ef9001ce4" providerId="ADAL" clId="{2531D18F-BEA3-4763-B2F7-64FFAF449C37}" dt="2025-12-02T13:52:37.442" v="0" actId="478"/>
          <ac:spMkLst>
            <pc:docMk/>
            <pc:sldMk cId="2162562430" sldId="256"/>
            <ac:spMk id="17" creationId="{B341FDDD-ACCD-A0ED-B4F4-802AE00AC3E3}"/>
          </ac:spMkLst>
        </pc:spChg>
        <pc:spChg chg="del">
          <ac:chgData name="BRADLEY, Joyce (WALSALL HEALTHCARE NHS TRUST)" userId="96e82a6e-5013-471e-a9f4-1a2ef9001ce4" providerId="ADAL" clId="{2531D18F-BEA3-4763-B2F7-64FFAF449C37}" dt="2025-12-02T13:52:37.442" v="0" actId="478"/>
          <ac:spMkLst>
            <pc:docMk/>
            <pc:sldMk cId="2162562430" sldId="256"/>
            <ac:spMk id="18" creationId="{E7404DCA-97D9-3B7C-E9CC-75CDE000ADF3}"/>
          </ac:spMkLst>
        </pc:spChg>
        <pc:spChg chg="del">
          <ac:chgData name="BRADLEY, Joyce (WALSALL HEALTHCARE NHS TRUST)" userId="96e82a6e-5013-471e-a9f4-1a2ef9001ce4" providerId="ADAL" clId="{2531D18F-BEA3-4763-B2F7-64FFAF449C37}" dt="2025-12-02T13:52:37.442" v="0" actId="478"/>
          <ac:spMkLst>
            <pc:docMk/>
            <pc:sldMk cId="2162562430" sldId="256"/>
            <ac:spMk id="19" creationId="{0DC4E0C2-392A-8B07-06FD-8DA54A7466BA}"/>
          </ac:spMkLst>
        </pc:spChg>
        <pc:spChg chg="del">
          <ac:chgData name="BRADLEY, Joyce (WALSALL HEALTHCARE NHS TRUST)" userId="96e82a6e-5013-471e-a9f4-1a2ef9001ce4" providerId="ADAL" clId="{2531D18F-BEA3-4763-B2F7-64FFAF449C37}" dt="2025-12-02T13:52:37.442" v="0" actId="478"/>
          <ac:spMkLst>
            <pc:docMk/>
            <pc:sldMk cId="2162562430" sldId="256"/>
            <ac:spMk id="20" creationId="{5AD6AB1E-0A86-D735-0BF1-4765A6CF8116}"/>
          </ac:spMkLst>
        </pc:spChg>
        <pc:spChg chg="del">
          <ac:chgData name="BRADLEY, Joyce (WALSALL HEALTHCARE NHS TRUST)" userId="96e82a6e-5013-471e-a9f4-1a2ef9001ce4" providerId="ADAL" clId="{2531D18F-BEA3-4763-B2F7-64FFAF449C37}" dt="2025-12-02T13:52:37.442" v="0" actId="478"/>
          <ac:spMkLst>
            <pc:docMk/>
            <pc:sldMk cId="2162562430" sldId="256"/>
            <ac:spMk id="21" creationId="{6A815015-4E5C-54B3-DC99-97DE0F8C51E0}"/>
          </ac:spMkLst>
        </pc:spChg>
        <pc:spChg chg="del">
          <ac:chgData name="BRADLEY, Joyce (WALSALL HEALTHCARE NHS TRUST)" userId="96e82a6e-5013-471e-a9f4-1a2ef9001ce4" providerId="ADAL" clId="{2531D18F-BEA3-4763-B2F7-64FFAF449C37}" dt="2025-12-02T13:52:37.442" v="0" actId="478"/>
          <ac:spMkLst>
            <pc:docMk/>
            <pc:sldMk cId="2162562430" sldId="256"/>
            <ac:spMk id="22" creationId="{2A56A658-F296-D953-D9CA-E382F1520FED}"/>
          </ac:spMkLst>
        </pc:spChg>
        <pc:spChg chg="del">
          <ac:chgData name="BRADLEY, Joyce (WALSALL HEALTHCARE NHS TRUST)" userId="96e82a6e-5013-471e-a9f4-1a2ef9001ce4" providerId="ADAL" clId="{2531D18F-BEA3-4763-B2F7-64FFAF449C37}" dt="2025-12-02T13:52:37.442" v="0" actId="478"/>
          <ac:spMkLst>
            <pc:docMk/>
            <pc:sldMk cId="2162562430" sldId="256"/>
            <ac:spMk id="24" creationId="{7155C373-91E3-445F-1CB6-AFCBFE1238F6}"/>
          </ac:spMkLst>
        </pc:spChg>
        <pc:spChg chg="del">
          <ac:chgData name="BRADLEY, Joyce (WALSALL HEALTHCARE NHS TRUST)" userId="96e82a6e-5013-471e-a9f4-1a2ef9001ce4" providerId="ADAL" clId="{2531D18F-BEA3-4763-B2F7-64FFAF449C37}" dt="2025-12-02T13:52:37.442" v="0" actId="478"/>
          <ac:spMkLst>
            <pc:docMk/>
            <pc:sldMk cId="2162562430" sldId="256"/>
            <ac:spMk id="26" creationId="{C646AFF4-80CE-7141-1B08-57396D3C0F0C}"/>
          </ac:spMkLst>
        </pc:spChg>
        <pc:spChg chg="del">
          <ac:chgData name="BRADLEY, Joyce (WALSALL HEALTHCARE NHS TRUST)" userId="96e82a6e-5013-471e-a9f4-1a2ef9001ce4" providerId="ADAL" clId="{2531D18F-BEA3-4763-B2F7-64FFAF449C37}" dt="2025-12-02T13:52:37.442" v="0" actId="478"/>
          <ac:spMkLst>
            <pc:docMk/>
            <pc:sldMk cId="2162562430" sldId="256"/>
            <ac:spMk id="27" creationId="{2428C462-A21C-052F-647E-7A005820D799}"/>
          </ac:spMkLst>
        </pc:spChg>
        <pc:spChg chg="del">
          <ac:chgData name="BRADLEY, Joyce (WALSALL HEALTHCARE NHS TRUST)" userId="96e82a6e-5013-471e-a9f4-1a2ef9001ce4" providerId="ADAL" clId="{2531D18F-BEA3-4763-B2F7-64FFAF449C37}" dt="2025-12-02T13:52:37.442" v="0" actId="478"/>
          <ac:spMkLst>
            <pc:docMk/>
            <pc:sldMk cId="2162562430" sldId="256"/>
            <ac:spMk id="28" creationId="{3AADA4DF-EEFE-1797-5374-77D974E34D51}"/>
          </ac:spMkLst>
        </pc:spChg>
      </pc:sldChg>
      <pc:sldMasterChg chg="modSp mod modSldLayout">
        <pc:chgData name="BRADLEY, Joyce (WALSALL HEALTHCARE NHS TRUST)" userId="96e82a6e-5013-471e-a9f4-1a2ef9001ce4" providerId="ADAL" clId="{2531D18F-BEA3-4763-B2F7-64FFAF449C37}" dt="2025-12-02T13:53:34.520" v="13" actId="14100"/>
        <pc:sldMasterMkLst>
          <pc:docMk/>
          <pc:sldMasterMk cId="946523005" sldId="2147483672"/>
        </pc:sldMasterMkLst>
        <pc:picChg chg="mod">
          <ac:chgData name="BRADLEY, Joyce (WALSALL HEALTHCARE NHS TRUST)" userId="96e82a6e-5013-471e-a9f4-1a2ef9001ce4" providerId="ADAL" clId="{2531D18F-BEA3-4763-B2F7-64FFAF449C37}" dt="2025-12-02T13:53:34.520" v="13" actId="14100"/>
          <ac:picMkLst>
            <pc:docMk/>
            <pc:sldMasterMk cId="946523005" sldId="2147483672"/>
            <ac:picMk id="7" creationId="{6DB72594-CA0A-38D2-75D8-4B9657BBB402}"/>
          </ac:picMkLst>
        </pc:picChg>
        <pc:sldLayoutChg chg="delSp modSp mod">
          <pc:chgData name="BRADLEY, Joyce (WALSALL HEALTHCARE NHS TRUST)" userId="96e82a6e-5013-471e-a9f4-1a2ef9001ce4" providerId="ADAL" clId="{2531D18F-BEA3-4763-B2F7-64FFAF449C37}" dt="2025-12-02T13:53:07.589" v="9" actId="478"/>
          <pc:sldLayoutMkLst>
            <pc:docMk/>
            <pc:sldMasterMk cId="946523005" sldId="2147483672"/>
            <pc:sldLayoutMk cId="1387261466" sldId="2147483673"/>
          </pc:sldLayoutMkLst>
          <pc:picChg chg="del mod">
            <ac:chgData name="BRADLEY, Joyce (WALSALL HEALTHCARE NHS TRUST)" userId="96e82a6e-5013-471e-a9f4-1a2ef9001ce4" providerId="ADAL" clId="{2531D18F-BEA3-4763-B2F7-64FFAF449C37}" dt="2025-12-02T13:53:04.529" v="7" actId="478"/>
            <ac:picMkLst>
              <pc:docMk/>
              <pc:sldMasterMk cId="946523005" sldId="2147483672"/>
              <pc:sldLayoutMk cId="1387261466" sldId="2147483673"/>
              <ac:picMk id="7" creationId="{75967BEA-18B6-AB60-1F38-9DE5E3101C99}"/>
            </ac:picMkLst>
          </pc:picChg>
          <pc:picChg chg="del mod">
            <ac:chgData name="BRADLEY, Joyce (WALSALL HEALTHCARE NHS TRUST)" userId="96e82a6e-5013-471e-a9f4-1a2ef9001ce4" providerId="ADAL" clId="{2531D18F-BEA3-4763-B2F7-64FFAF449C37}" dt="2025-12-02T13:53:07.589" v="9" actId="478"/>
            <ac:picMkLst>
              <pc:docMk/>
              <pc:sldMasterMk cId="946523005" sldId="2147483672"/>
              <pc:sldLayoutMk cId="1387261466" sldId="2147483673"/>
              <ac:picMk id="8" creationId="{22352A31-8E12-93FA-A6AD-87B1530B41D5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261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961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>
                    <a:tint val="82000"/>
                  </a:schemeClr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82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82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421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539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7894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9511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140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6852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86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277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9564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0C3235-064A-4094-B222-465F6A59160C}" type="datetimeFigureOut">
              <a:rPr lang="en-GB" smtClean="0"/>
              <a:t>02/12/2025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075EDD-E4B2-49E5-97F8-880ABB74E5AB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B72594-CA0A-38D2-75D8-4B9657BBB40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1" y="-140621"/>
            <a:ext cx="10691813" cy="27104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66EC2F-7E7E-E021-2A8B-33861EEF95AB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" y="12938268"/>
            <a:ext cx="10737313" cy="218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523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2934B0F1-BDAD-2A7B-AD6E-A1BB5B03B109}"/>
              </a:ext>
            </a:extLst>
          </p:cNvPr>
          <p:cNvSpPr txBox="1"/>
          <p:nvPr/>
        </p:nvSpPr>
        <p:spPr>
          <a:xfrm>
            <a:off x="382021" y="762001"/>
            <a:ext cx="6563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Proposal Heading to Go Here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0B6ADD6-EA5D-AE80-0611-417E04F17F7F}"/>
              </a:ext>
            </a:extLst>
          </p:cNvPr>
          <p:cNvSpPr txBox="1"/>
          <p:nvPr/>
        </p:nvSpPr>
        <p:spPr>
          <a:xfrm>
            <a:off x="382020" y="1285222"/>
            <a:ext cx="5605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Title,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Job Title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BA5263B-C23D-8E3C-7DEE-63DEE12643CF}"/>
              </a:ext>
            </a:extLst>
          </p:cNvPr>
          <p:cNvSpPr txBox="1"/>
          <p:nvPr/>
        </p:nvSpPr>
        <p:spPr>
          <a:xfrm>
            <a:off x="215444" y="13221931"/>
            <a:ext cx="4821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/ Team Name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5409688-D14A-5EA9-B4EF-C44D0A762B94}"/>
              </a:ext>
            </a:extLst>
          </p:cNvPr>
          <p:cNvSpPr txBox="1"/>
          <p:nvPr/>
        </p:nvSpPr>
        <p:spPr>
          <a:xfrm>
            <a:off x="229620" y="13695535"/>
            <a:ext cx="54309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Summary Summary Summary Summary Summary Summary Summary Summary Summary Summary Summary Summary Summary Summary Summary Summary Summary Summary Summary</a:t>
            </a:r>
          </a:p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Summary Summary Summary Summary</a:t>
            </a:r>
          </a:p>
        </p:txBody>
      </p:sp>
    </p:spTree>
    <p:extLst>
      <p:ext uri="{BB962C8B-B14F-4D97-AF65-F5344CB8AC3E}">
        <p14:creationId xmlns:p14="http://schemas.microsoft.com/office/powerpoint/2010/main" val="2162562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53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BRADLEY, Joyce (WALSALL HEALTHCARE NHS TRUST)</dc:creator>
  <cp:lastModifiedBy>BRADLEY, Joyce (WALSALL HEALTHCARE NHS TRUST)</cp:lastModifiedBy>
  <cp:revision>1</cp:revision>
  <dcterms:created xsi:type="dcterms:W3CDTF">2025-12-02T13:43:48Z</dcterms:created>
  <dcterms:modified xsi:type="dcterms:W3CDTF">2025-12-02T13:53:40Z</dcterms:modified>
</cp:coreProperties>
</file>