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53F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A1B9AE-6F42-4CBE-9E49-72C8627ADA7A}" v="1" dt="2025-12-02T16:06:27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40" d="100"/>
          <a:sy n="40" d="100"/>
        </p:scale>
        <p:origin x="342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DLEY, Joyce (WALSALL HEALTHCARE NHS TRUST)" userId="96e82a6e-5013-471e-a9f4-1a2ef9001ce4" providerId="ADAL" clId="{2531D18F-BEA3-4763-B2F7-64FFAF449C37}"/>
    <pc:docChg chg="custSel modSld">
      <pc:chgData name="BRADLEY, Joyce (WALSALL HEALTHCARE NHS TRUST)" userId="96e82a6e-5013-471e-a9f4-1a2ef9001ce4" providerId="ADAL" clId="{2531D18F-BEA3-4763-B2F7-64FFAF449C37}" dt="2025-12-02T16:07:35.520" v="10" actId="1076"/>
      <pc:docMkLst>
        <pc:docMk/>
      </pc:docMkLst>
      <pc:sldChg chg="addSp delSp modSp mod">
        <pc:chgData name="BRADLEY, Joyce (WALSALL HEALTHCARE NHS TRUST)" userId="96e82a6e-5013-471e-a9f4-1a2ef9001ce4" providerId="ADAL" clId="{2531D18F-BEA3-4763-B2F7-64FFAF449C37}" dt="2025-12-02T16:07:35.520" v="10" actId="1076"/>
        <pc:sldMkLst>
          <pc:docMk/>
          <pc:sldMk cId="2162562430" sldId="256"/>
        </pc:sldMkLst>
        <pc:spChg chg="del">
          <ac:chgData name="BRADLEY, Joyce (WALSALL HEALTHCARE NHS TRUST)" userId="96e82a6e-5013-471e-a9f4-1a2ef9001ce4" providerId="ADAL" clId="{2531D18F-BEA3-4763-B2F7-64FFAF449C37}" dt="2025-12-02T16:06:26.304" v="0" actId="478"/>
          <ac:spMkLst>
            <pc:docMk/>
            <pc:sldMk cId="2162562430" sldId="256"/>
            <ac:spMk id="30" creationId="{2934B0F1-BDAD-2A7B-AD6E-A1BB5B03B109}"/>
          </ac:spMkLst>
        </pc:spChg>
        <pc:spChg chg="del">
          <ac:chgData name="BRADLEY, Joyce (WALSALL HEALTHCARE NHS TRUST)" userId="96e82a6e-5013-471e-a9f4-1a2ef9001ce4" providerId="ADAL" clId="{2531D18F-BEA3-4763-B2F7-64FFAF449C37}" dt="2025-12-02T16:06:26.304" v="0" actId="478"/>
          <ac:spMkLst>
            <pc:docMk/>
            <pc:sldMk cId="2162562430" sldId="256"/>
            <ac:spMk id="31" creationId="{E0B6ADD6-EA5D-AE80-0611-417E04F17F7F}"/>
          </ac:spMkLst>
        </pc:spChg>
        <pc:spChg chg="add mod">
          <ac:chgData name="BRADLEY, Joyce (WALSALL HEALTHCARE NHS TRUST)" userId="96e82a6e-5013-471e-a9f4-1a2ef9001ce4" providerId="ADAL" clId="{2531D18F-BEA3-4763-B2F7-64FFAF449C37}" dt="2025-12-02T16:06:27.362" v="1"/>
          <ac:spMkLst>
            <pc:docMk/>
            <pc:sldMk cId="2162562430" sldId="256"/>
            <ac:spMk id="34" creationId="{93C595D9-8E00-86BC-E841-2535676C7CCF}"/>
          </ac:spMkLst>
        </pc:spChg>
        <pc:spChg chg="add mod">
          <ac:chgData name="BRADLEY, Joyce (WALSALL HEALTHCARE NHS TRUST)" userId="96e82a6e-5013-471e-a9f4-1a2ef9001ce4" providerId="ADAL" clId="{2531D18F-BEA3-4763-B2F7-64FFAF449C37}" dt="2025-12-02T16:06:27.362" v="1"/>
          <ac:spMkLst>
            <pc:docMk/>
            <pc:sldMk cId="2162562430" sldId="256"/>
            <ac:spMk id="35" creationId="{58E46298-EC52-262F-5501-A92F8C2F82A3}"/>
          </ac:spMkLst>
        </pc:spChg>
        <pc:spChg chg="add mod">
          <ac:chgData name="BRADLEY, Joyce (WALSALL HEALTHCARE NHS TRUST)" userId="96e82a6e-5013-471e-a9f4-1a2ef9001ce4" providerId="ADAL" clId="{2531D18F-BEA3-4763-B2F7-64FFAF449C37}" dt="2025-12-02T16:06:27.362" v="1"/>
          <ac:spMkLst>
            <pc:docMk/>
            <pc:sldMk cId="2162562430" sldId="256"/>
            <ac:spMk id="36" creationId="{0BFE619A-57C0-B305-2E13-CE375F478DDB}"/>
          </ac:spMkLst>
        </pc:spChg>
        <pc:spChg chg="add mod">
          <ac:chgData name="BRADLEY, Joyce (WALSALL HEALTHCARE NHS TRUST)" userId="96e82a6e-5013-471e-a9f4-1a2ef9001ce4" providerId="ADAL" clId="{2531D18F-BEA3-4763-B2F7-64FFAF449C37}" dt="2025-12-02T16:06:51.937" v="4" actId="207"/>
          <ac:spMkLst>
            <pc:docMk/>
            <pc:sldMk cId="2162562430" sldId="256"/>
            <ac:spMk id="37" creationId="{DE38E9C2-A3A3-2D2E-575A-8428DC2E7095}"/>
          </ac:spMkLst>
        </pc:spChg>
        <pc:spChg chg="add mod">
          <ac:chgData name="BRADLEY, Joyce (WALSALL HEALTHCARE NHS TRUST)" userId="96e82a6e-5013-471e-a9f4-1a2ef9001ce4" providerId="ADAL" clId="{2531D18F-BEA3-4763-B2F7-64FFAF449C37}" dt="2025-12-02T16:06:27.362" v="1"/>
          <ac:spMkLst>
            <pc:docMk/>
            <pc:sldMk cId="2162562430" sldId="256"/>
            <ac:spMk id="38" creationId="{497C37C9-0629-D2CF-AC4A-F866081BF156}"/>
          </ac:spMkLst>
        </pc:spChg>
        <pc:spChg chg="add mod">
          <ac:chgData name="BRADLEY, Joyce (WALSALL HEALTHCARE NHS TRUST)" userId="96e82a6e-5013-471e-a9f4-1a2ef9001ce4" providerId="ADAL" clId="{2531D18F-BEA3-4763-B2F7-64FFAF449C37}" dt="2025-12-02T16:06:27.362" v="1"/>
          <ac:spMkLst>
            <pc:docMk/>
            <pc:sldMk cId="2162562430" sldId="256"/>
            <ac:spMk id="39" creationId="{0E650720-F112-6E50-39E8-A7B1519F1AD9}"/>
          </ac:spMkLst>
        </pc:spChg>
        <pc:spChg chg="add mod">
          <ac:chgData name="BRADLEY, Joyce (WALSALL HEALTHCARE NHS TRUST)" userId="96e82a6e-5013-471e-a9f4-1a2ef9001ce4" providerId="ADAL" clId="{2531D18F-BEA3-4763-B2F7-64FFAF449C37}" dt="2025-12-02T16:06:27.362" v="1"/>
          <ac:spMkLst>
            <pc:docMk/>
            <pc:sldMk cId="2162562430" sldId="256"/>
            <ac:spMk id="40" creationId="{045E8DEE-BD6E-A470-F3E4-D31E51A0D617}"/>
          </ac:spMkLst>
        </pc:spChg>
        <pc:spChg chg="add mod">
          <ac:chgData name="BRADLEY, Joyce (WALSALL HEALTHCARE NHS TRUST)" userId="96e82a6e-5013-471e-a9f4-1a2ef9001ce4" providerId="ADAL" clId="{2531D18F-BEA3-4763-B2F7-64FFAF449C37}" dt="2025-12-02T16:06:27.362" v="1"/>
          <ac:spMkLst>
            <pc:docMk/>
            <pc:sldMk cId="2162562430" sldId="256"/>
            <ac:spMk id="41" creationId="{7690FA2C-DF32-3EC4-7AD4-DDC038B82128}"/>
          </ac:spMkLst>
        </pc:spChg>
        <pc:spChg chg="add mod">
          <ac:chgData name="BRADLEY, Joyce (WALSALL HEALTHCARE NHS TRUST)" userId="96e82a6e-5013-471e-a9f4-1a2ef9001ce4" providerId="ADAL" clId="{2531D18F-BEA3-4763-B2F7-64FFAF449C37}" dt="2025-12-02T16:06:27.362" v="1"/>
          <ac:spMkLst>
            <pc:docMk/>
            <pc:sldMk cId="2162562430" sldId="256"/>
            <ac:spMk id="42" creationId="{B0F714CD-97B8-324F-CE70-CC052BF3C4AF}"/>
          </ac:spMkLst>
        </pc:spChg>
        <pc:spChg chg="add mod">
          <ac:chgData name="BRADLEY, Joyce (WALSALL HEALTHCARE NHS TRUST)" userId="96e82a6e-5013-471e-a9f4-1a2ef9001ce4" providerId="ADAL" clId="{2531D18F-BEA3-4763-B2F7-64FFAF449C37}" dt="2025-12-02T16:06:27.362" v="1"/>
          <ac:spMkLst>
            <pc:docMk/>
            <pc:sldMk cId="2162562430" sldId="256"/>
            <ac:spMk id="44" creationId="{2D49B58E-2404-B33C-B831-AC226C520294}"/>
          </ac:spMkLst>
        </pc:spChg>
        <pc:picChg chg="mod">
          <ac:chgData name="BRADLEY, Joyce (WALSALL HEALTHCARE NHS TRUST)" userId="96e82a6e-5013-471e-a9f4-1a2ef9001ce4" providerId="ADAL" clId="{2531D18F-BEA3-4763-B2F7-64FFAF449C37}" dt="2025-12-02T16:07:09.187" v="6" actId="1076"/>
          <ac:picMkLst>
            <pc:docMk/>
            <pc:sldMk cId="2162562430" sldId="256"/>
            <ac:picMk id="43" creationId="{6045F0D7-068D-4374-81FF-EDF83EA2EC52}"/>
          </ac:picMkLst>
        </pc:picChg>
        <pc:picChg chg="mod">
          <ac:chgData name="BRADLEY, Joyce (WALSALL HEALTHCARE NHS TRUST)" userId="96e82a6e-5013-471e-a9f4-1a2ef9001ce4" providerId="ADAL" clId="{2531D18F-BEA3-4763-B2F7-64FFAF449C37}" dt="2025-12-02T16:07:35.520" v="10" actId="1076"/>
          <ac:picMkLst>
            <pc:docMk/>
            <pc:sldMk cId="2162562430" sldId="256"/>
            <ac:picMk id="45" creationId="{D9FBED97-78A7-B7EC-C74B-39A1DE7F9D4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26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961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42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539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89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511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14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85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86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277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56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B72594-CA0A-38D2-75D8-4B9657BBB40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-140621"/>
            <a:ext cx="10691813" cy="27104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66EC2F-7E7E-E021-2A8B-33861EEF95A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" y="12938268"/>
            <a:ext cx="10737313" cy="218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1BA5263B-C23D-8E3C-7DEE-63DEE12643CF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409688-D14A-5EA9-B4EF-C44D0A762B94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C595D9-8E00-86BC-E841-2535676C7CCF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8E46298-EC52-262F-5501-A92F8C2F82A3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BFE619A-57C0-B305-2E13-CE375F478DDB}"/>
              </a:ext>
            </a:extLst>
          </p:cNvPr>
          <p:cNvSpPr/>
          <p:nvPr/>
        </p:nvSpPr>
        <p:spPr>
          <a:xfrm>
            <a:off x="229620" y="9936545"/>
            <a:ext cx="5430951" cy="28868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FF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E38E9C2-A3A3-2D2E-575A-8428DC2E7095}"/>
              </a:ext>
            </a:extLst>
          </p:cNvPr>
          <p:cNvSpPr/>
          <p:nvPr/>
        </p:nvSpPr>
        <p:spPr>
          <a:xfrm>
            <a:off x="229620" y="2655799"/>
            <a:ext cx="5430951" cy="7002827"/>
          </a:xfrm>
          <a:prstGeom prst="rect">
            <a:avLst/>
          </a:prstGeom>
          <a:solidFill>
            <a:srgbClr val="053F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97C37C9-0629-D2CF-AC4A-F866081BF156}"/>
              </a:ext>
            </a:extLst>
          </p:cNvPr>
          <p:cNvSpPr txBox="1"/>
          <p:nvPr/>
        </p:nvSpPr>
        <p:spPr>
          <a:xfrm>
            <a:off x="6039293" y="3118743"/>
            <a:ext cx="42704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E650720-F112-6E50-39E8-A7B1519F1AD9}"/>
              </a:ext>
            </a:extLst>
          </p:cNvPr>
          <p:cNvSpPr txBox="1"/>
          <p:nvPr/>
        </p:nvSpPr>
        <p:spPr>
          <a:xfrm>
            <a:off x="6039293" y="2595523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Abstract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5E8DEE-BD6E-A470-F3E4-D31E51A0D617}"/>
              </a:ext>
            </a:extLst>
          </p:cNvPr>
          <p:cNvSpPr txBox="1"/>
          <p:nvPr/>
        </p:nvSpPr>
        <p:spPr>
          <a:xfrm>
            <a:off x="6039293" y="6898264"/>
            <a:ext cx="42704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690FA2C-DF32-3EC4-7AD4-DDC038B82128}"/>
              </a:ext>
            </a:extLst>
          </p:cNvPr>
          <p:cNvSpPr txBox="1"/>
          <p:nvPr/>
        </p:nvSpPr>
        <p:spPr>
          <a:xfrm>
            <a:off x="6039293" y="6375044"/>
            <a:ext cx="4270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Further info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0F714CD-97B8-324F-CE70-CC052BF3C4AF}"/>
              </a:ext>
            </a:extLst>
          </p:cNvPr>
          <p:cNvSpPr txBox="1"/>
          <p:nvPr/>
        </p:nvSpPr>
        <p:spPr>
          <a:xfrm>
            <a:off x="236370" y="11346978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Photo to go here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6045F0D7-068D-4374-81FF-EDF83EA2EC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62995" y="2655799"/>
            <a:ext cx="5412570" cy="70028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D49B58E-2404-B33C-B831-AC226C520294}"/>
              </a:ext>
            </a:extLst>
          </p:cNvPr>
          <p:cNvSpPr txBox="1"/>
          <p:nvPr/>
        </p:nvSpPr>
        <p:spPr>
          <a:xfrm>
            <a:off x="236370" y="5636510"/>
            <a:ext cx="5425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Graphs / Charts to go here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D9FBED97-78A7-B7EC-C74B-39A1DE7F9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29620" y="9970325"/>
            <a:ext cx="5430951" cy="2853046"/>
          </a:xfrm>
          <a:prstGeom prst="rect">
            <a:avLst/>
          </a:prstGeom>
          <a:solidFill>
            <a:srgbClr val="002060">
              <a:alpha val="40000"/>
            </a:srgbClr>
          </a:solidFill>
        </p:spPr>
      </p:pic>
    </p:spTree>
    <p:extLst>
      <p:ext uri="{BB962C8B-B14F-4D97-AF65-F5344CB8AC3E}">
        <p14:creationId xmlns:p14="http://schemas.microsoft.com/office/powerpoint/2010/main" val="2162562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</TotalTime>
  <Words>239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BRADLEY, Joyce (WALSALL HEALTHCARE NHS TRUST)</dc:creator>
  <cp:lastModifiedBy>BRADLEY, Joyce (WALSALL HEALTHCARE NHS TRUST)</cp:lastModifiedBy>
  <cp:revision>2</cp:revision>
  <dcterms:created xsi:type="dcterms:W3CDTF">2025-12-02T13:43:48Z</dcterms:created>
  <dcterms:modified xsi:type="dcterms:W3CDTF">2025-12-02T16:07:36Z</dcterms:modified>
</cp:coreProperties>
</file>