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32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967BEA-18B6-AB60-1F38-9DE5E3101C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991" y="-1"/>
            <a:ext cx="10678276" cy="27104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352A31-8E12-93FA-A6AD-87B1530B41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12938268"/>
            <a:ext cx="10737313" cy="218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61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961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421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539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894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511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140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852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86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277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564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B72594-CA0A-38D2-75D8-4B9657BBB40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4991" y="-1"/>
            <a:ext cx="10678276" cy="27104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66EC2F-7E7E-E021-2A8B-33861EEF95A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" y="12938268"/>
            <a:ext cx="10737313" cy="218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52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B341FDDD-ACCD-A0ED-B4F4-802AE00AC3E3}"/>
              </a:ext>
            </a:extLst>
          </p:cNvPr>
          <p:cNvSpPr txBox="1"/>
          <p:nvPr/>
        </p:nvSpPr>
        <p:spPr>
          <a:xfrm>
            <a:off x="229621" y="6051849"/>
            <a:ext cx="100801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404DCA-97D9-3B7C-E9CC-75CDE000ADF3}"/>
              </a:ext>
            </a:extLst>
          </p:cNvPr>
          <p:cNvSpPr txBox="1"/>
          <p:nvPr/>
        </p:nvSpPr>
        <p:spPr>
          <a:xfrm>
            <a:off x="229620" y="5528629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Abstract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C4E0C2-392A-8B07-06FD-8DA54A7466BA}"/>
              </a:ext>
            </a:extLst>
          </p:cNvPr>
          <p:cNvSpPr txBox="1"/>
          <p:nvPr/>
        </p:nvSpPr>
        <p:spPr>
          <a:xfrm>
            <a:off x="229620" y="8344784"/>
            <a:ext cx="42704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D6AB1E-0A86-D735-0BF1-4765A6CF8116}"/>
              </a:ext>
            </a:extLst>
          </p:cNvPr>
          <p:cNvSpPr txBox="1"/>
          <p:nvPr/>
        </p:nvSpPr>
        <p:spPr>
          <a:xfrm>
            <a:off x="229620" y="7821564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Further info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A815015-4E5C-54B3-DC99-97DE0F8C51E0}"/>
              </a:ext>
            </a:extLst>
          </p:cNvPr>
          <p:cNvSpPr/>
          <p:nvPr/>
        </p:nvSpPr>
        <p:spPr>
          <a:xfrm>
            <a:off x="204735" y="2781114"/>
            <a:ext cx="4799580" cy="254725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56A658-F296-D953-D9CA-E382F1520FED}"/>
              </a:ext>
            </a:extLst>
          </p:cNvPr>
          <p:cNvSpPr/>
          <p:nvPr/>
        </p:nvSpPr>
        <p:spPr>
          <a:xfrm>
            <a:off x="5510212" y="2721429"/>
            <a:ext cx="4799580" cy="254725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723F923-3A07-1B2A-922E-E9DA6916EC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204736" y="2755102"/>
            <a:ext cx="4799579" cy="254657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155C373-91E3-445F-1CB6-AFCBFE1238F6}"/>
              </a:ext>
            </a:extLst>
          </p:cNvPr>
          <p:cNvSpPr txBox="1"/>
          <p:nvPr/>
        </p:nvSpPr>
        <p:spPr>
          <a:xfrm>
            <a:off x="236370" y="3781564"/>
            <a:ext cx="4792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Picture to go here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BBB3F82-CFD0-1346-36BA-9305A97246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5480172" y="2781794"/>
            <a:ext cx="4799579" cy="254657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646AFF4-80CE-7141-1B08-57396D3C0F0C}"/>
              </a:ext>
            </a:extLst>
          </p:cNvPr>
          <p:cNvSpPr txBox="1"/>
          <p:nvPr/>
        </p:nvSpPr>
        <p:spPr>
          <a:xfrm>
            <a:off x="5505055" y="3781564"/>
            <a:ext cx="4792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Picture to go here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428C462-A21C-052F-647E-7A005820D799}"/>
              </a:ext>
            </a:extLst>
          </p:cNvPr>
          <p:cNvSpPr/>
          <p:nvPr/>
        </p:nvSpPr>
        <p:spPr>
          <a:xfrm>
            <a:off x="5029198" y="7821564"/>
            <a:ext cx="5312229" cy="5047536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AADA4DF-EEFE-1797-5374-77D974E34D51}"/>
              </a:ext>
            </a:extLst>
          </p:cNvPr>
          <p:cNvSpPr txBox="1"/>
          <p:nvPr/>
        </p:nvSpPr>
        <p:spPr>
          <a:xfrm>
            <a:off x="5029196" y="10150916"/>
            <a:ext cx="5268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Graphs / Charts to go here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BC42841-7097-7C8D-B6BC-4BFAE627B0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5036795" y="7881249"/>
            <a:ext cx="5312229" cy="504753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934B0F1-BDAD-2A7B-AD6E-A1BB5B03B109}"/>
              </a:ext>
            </a:extLst>
          </p:cNvPr>
          <p:cNvSpPr txBox="1"/>
          <p:nvPr/>
        </p:nvSpPr>
        <p:spPr>
          <a:xfrm>
            <a:off x="382021" y="762001"/>
            <a:ext cx="656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Heading to Go Here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0B6ADD6-EA5D-AE80-0611-417E04F17F7F}"/>
              </a:ext>
            </a:extLst>
          </p:cNvPr>
          <p:cNvSpPr txBox="1"/>
          <p:nvPr/>
        </p:nvSpPr>
        <p:spPr>
          <a:xfrm>
            <a:off x="382020" y="1285222"/>
            <a:ext cx="5605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BA5263B-C23D-8E3C-7DEE-63DEE12643CF}"/>
              </a:ext>
            </a:extLst>
          </p:cNvPr>
          <p:cNvSpPr txBox="1"/>
          <p:nvPr/>
        </p:nvSpPr>
        <p:spPr>
          <a:xfrm>
            <a:off x="215444" y="13221931"/>
            <a:ext cx="4821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/ Team Name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409688-D14A-5EA9-B4EF-C44D0A762B94}"/>
              </a:ext>
            </a:extLst>
          </p:cNvPr>
          <p:cNvSpPr txBox="1"/>
          <p:nvPr/>
        </p:nvSpPr>
        <p:spPr>
          <a:xfrm>
            <a:off x="229620" y="13695535"/>
            <a:ext cx="54309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 Summary Summary Summary Summary Summary Summary Summary Summary Summary Summary Summary Summary Summary Summary Summary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</a:t>
            </a:r>
          </a:p>
        </p:txBody>
      </p:sp>
    </p:spTree>
    <p:extLst>
      <p:ext uri="{BB962C8B-B14F-4D97-AF65-F5344CB8AC3E}">
        <p14:creationId xmlns:p14="http://schemas.microsoft.com/office/powerpoint/2010/main" val="2162562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211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BRADLEY, Joyce (WALSALL HEALTHCARE NHS TRUST)</dc:creator>
  <cp:lastModifiedBy>BRADLEY, Joyce (WALSALL HEALTHCARE NHS TRUST)</cp:lastModifiedBy>
  <cp:revision>1</cp:revision>
  <dcterms:created xsi:type="dcterms:W3CDTF">2025-12-02T13:43:48Z</dcterms:created>
  <dcterms:modified xsi:type="dcterms:W3CDTF">2025-12-02T13:52:09Z</dcterms:modified>
</cp:coreProperties>
</file>