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C8B"/>
    <a:srgbClr val="A30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45"/>
    <p:restoredTop sz="96405"/>
  </p:normalViewPr>
  <p:slideViewPr>
    <p:cSldViewPr snapToGrid="0" snapToObjects="1">
      <p:cViewPr varScale="1">
        <p:scale>
          <a:sx n="51" d="100"/>
          <a:sy n="51" d="100"/>
        </p:scale>
        <p:origin x="25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07/01/2025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07/01/2025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07/01/2025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07/01/2025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07/01/2025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07/01/2025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07/01/2025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4C5C1C-0FD9-D2DD-1160-649D900937C6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1009E-D3EA-EDFE-40A4-FCD65B828EFF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</TotalTime>
  <Words>53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BRADLEY, Joyce (WALSALL HEALTHCARE NHS TRUST)</cp:lastModifiedBy>
  <cp:revision>16</cp:revision>
  <dcterms:created xsi:type="dcterms:W3CDTF">2020-12-07T15:24:36Z</dcterms:created>
  <dcterms:modified xsi:type="dcterms:W3CDTF">2025-01-07T09:38:12Z</dcterms:modified>
</cp:coreProperties>
</file>