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256" r:id="rId2"/>
  </p:sldIdLst>
  <p:sldSz cx="10691813" cy="1511935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4E8E"/>
    <a:srgbClr val="A301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3745"/>
    <p:restoredTop sz="96405"/>
  </p:normalViewPr>
  <p:slideViewPr>
    <p:cSldViewPr snapToGrid="0" snapToObjects="1">
      <p:cViewPr varScale="1">
        <p:scale>
          <a:sx n="51" d="100"/>
          <a:sy n="51" d="100"/>
        </p:scale>
        <p:origin x="2568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113AE1F-CF5B-A64D-BC5D-DC7572A71749}" type="datetimeFigureOut">
              <a:rPr lang="en-US" smtClean="0"/>
              <a:t>1/7/2025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338388" y="1143000"/>
            <a:ext cx="218122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76E1A7D-7FFD-6845-A916-EF7EB14EF6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672412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01886" y="2474395"/>
            <a:ext cx="9088041" cy="5263774"/>
          </a:xfrm>
        </p:spPr>
        <p:txBody>
          <a:bodyPr anchor="b"/>
          <a:lstStyle>
            <a:lvl1pPr algn="ctr">
              <a:defRPr sz="7016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36477" y="7941160"/>
            <a:ext cx="8018860" cy="3650342"/>
          </a:xfrm>
        </p:spPr>
        <p:txBody>
          <a:bodyPr/>
          <a:lstStyle>
            <a:lvl1pPr marL="0" indent="0" algn="ctr">
              <a:buNone/>
              <a:defRPr sz="2806"/>
            </a:lvl1pPr>
            <a:lvl2pPr marL="534604" indent="0" algn="ctr">
              <a:buNone/>
              <a:defRPr sz="2339"/>
            </a:lvl2pPr>
            <a:lvl3pPr marL="1069208" indent="0" algn="ctr">
              <a:buNone/>
              <a:defRPr sz="2105"/>
            </a:lvl3pPr>
            <a:lvl4pPr marL="1603812" indent="0" algn="ctr">
              <a:buNone/>
              <a:defRPr sz="1871"/>
            </a:lvl4pPr>
            <a:lvl5pPr marL="2138416" indent="0" algn="ctr">
              <a:buNone/>
              <a:defRPr sz="1871"/>
            </a:lvl5pPr>
            <a:lvl6pPr marL="2673020" indent="0" algn="ctr">
              <a:buNone/>
              <a:defRPr sz="1871"/>
            </a:lvl6pPr>
            <a:lvl7pPr marL="3207624" indent="0" algn="ctr">
              <a:buNone/>
              <a:defRPr sz="1871"/>
            </a:lvl7pPr>
            <a:lvl8pPr marL="3742228" indent="0" algn="ctr">
              <a:buNone/>
              <a:defRPr sz="1871"/>
            </a:lvl8pPr>
            <a:lvl9pPr marL="4276832" indent="0" algn="ctr">
              <a:buNone/>
              <a:defRPr sz="1871"/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38D15B-C69A-C945-99D0-425943BFE0DD}" type="datetime1">
              <a:rPr lang="en-GB" smtClean="0"/>
              <a:t>07/01/2025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C661E7-D1BC-9F4E-ACDB-6E2E147CF3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33983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1AA62A-9405-8C4B-91C9-9669FEEBBF1C}" type="datetime1">
              <a:rPr lang="en-GB" smtClean="0"/>
              <a:t>07/01/2025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C661E7-D1BC-9F4E-ACDB-6E2E147CF3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25570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9494" y="3769342"/>
            <a:ext cx="9221689" cy="6289229"/>
          </a:xfrm>
        </p:spPr>
        <p:txBody>
          <a:bodyPr anchor="b"/>
          <a:lstStyle>
            <a:lvl1pPr>
              <a:defRPr sz="7016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9494" y="10118069"/>
            <a:ext cx="9221689" cy="3307357"/>
          </a:xfrm>
        </p:spPr>
        <p:txBody>
          <a:bodyPr/>
          <a:lstStyle>
            <a:lvl1pPr marL="0" indent="0">
              <a:buNone/>
              <a:defRPr sz="2806">
                <a:solidFill>
                  <a:schemeClr val="tx1"/>
                </a:solidFill>
              </a:defRPr>
            </a:lvl1pPr>
            <a:lvl2pPr marL="534604" indent="0">
              <a:buNone/>
              <a:defRPr sz="2339">
                <a:solidFill>
                  <a:schemeClr val="tx1">
                    <a:tint val="75000"/>
                  </a:schemeClr>
                </a:solidFill>
              </a:defRPr>
            </a:lvl2pPr>
            <a:lvl3pPr marL="1069208" indent="0">
              <a:buNone/>
              <a:defRPr sz="2105">
                <a:solidFill>
                  <a:schemeClr val="tx1">
                    <a:tint val="75000"/>
                  </a:schemeClr>
                </a:solidFill>
              </a:defRPr>
            </a:lvl3pPr>
            <a:lvl4pPr marL="1603812" indent="0">
              <a:buNone/>
              <a:defRPr sz="1871">
                <a:solidFill>
                  <a:schemeClr val="tx1">
                    <a:tint val="75000"/>
                  </a:schemeClr>
                </a:solidFill>
              </a:defRPr>
            </a:lvl4pPr>
            <a:lvl5pPr marL="2138416" indent="0">
              <a:buNone/>
              <a:defRPr sz="1871">
                <a:solidFill>
                  <a:schemeClr val="tx1">
                    <a:tint val="75000"/>
                  </a:schemeClr>
                </a:solidFill>
              </a:defRPr>
            </a:lvl5pPr>
            <a:lvl6pPr marL="2673020" indent="0">
              <a:buNone/>
              <a:defRPr sz="1871">
                <a:solidFill>
                  <a:schemeClr val="tx1">
                    <a:tint val="75000"/>
                  </a:schemeClr>
                </a:solidFill>
              </a:defRPr>
            </a:lvl6pPr>
            <a:lvl7pPr marL="3207624" indent="0">
              <a:buNone/>
              <a:defRPr sz="1871">
                <a:solidFill>
                  <a:schemeClr val="tx1">
                    <a:tint val="75000"/>
                  </a:schemeClr>
                </a:solidFill>
              </a:defRPr>
            </a:lvl7pPr>
            <a:lvl8pPr marL="3742228" indent="0">
              <a:buNone/>
              <a:defRPr sz="1871">
                <a:solidFill>
                  <a:schemeClr val="tx1">
                    <a:tint val="75000"/>
                  </a:schemeClr>
                </a:solidFill>
              </a:defRPr>
            </a:lvl8pPr>
            <a:lvl9pPr marL="4276832" indent="0">
              <a:buNone/>
              <a:defRPr sz="1871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68CDC4-FB12-964A-B051-89728A9A40C9}" type="datetime1">
              <a:rPr lang="en-GB" smtClean="0"/>
              <a:t>07/01/2025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C661E7-D1BC-9F4E-ACDB-6E2E147CF3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78345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35062" y="4024827"/>
            <a:ext cx="4544021" cy="9593089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412730" y="4024827"/>
            <a:ext cx="4544021" cy="9593089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6CFAE0-DFCF-664C-9113-8E274CE0AFD6}" type="datetime1">
              <a:rPr lang="en-GB" smtClean="0"/>
              <a:t>07/01/2025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C661E7-D1BC-9F4E-ACDB-6E2E147CF3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31355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5" y="804969"/>
            <a:ext cx="9221689" cy="2922375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6456" y="3706342"/>
            <a:ext cx="4523137" cy="1816421"/>
          </a:xfrm>
        </p:spPr>
        <p:txBody>
          <a:bodyPr anchor="b"/>
          <a:lstStyle>
            <a:lvl1pPr marL="0" indent="0">
              <a:buNone/>
              <a:defRPr sz="2806" b="1"/>
            </a:lvl1pPr>
            <a:lvl2pPr marL="534604" indent="0">
              <a:buNone/>
              <a:defRPr sz="2339" b="1"/>
            </a:lvl2pPr>
            <a:lvl3pPr marL="1069208" indent="0">
              <a:buNone/>
              <a:defRPr sz="2105" b="1"/>
            </a:lvl3pPr>
            <a:lvl4pPr marL="1603812" indent="0">
              <a:buNone/>
              <a:defRPr sz="1871" b="1"/>
            </a:lvl4pPr>
            <a:lvl5pPr marL="2138416" indent="0">
              <a:buNone/>
              <a:defRPr sz="1871" b="1"/>
            </a:lvl5pPr>
            <a:lvl6pPr marL="2673020" indent="0">
              <a:buNone/>
              <a:defRPr sz="1871" b="1"/>
            </a:lvl6pPr>
            <a:lvl7pPr marL="3207624" indent="0">
              <a:buNone/>
              <a:defRPr sz="1871" b="1"/>
            </a:lvl7pPr>
            <a:lvl8pPr marL="3742228" indent="0">
              <a:buNone/>
              <a:defRPr sz="1871" b="1"/>
            </a:lvl8pPr>
            <a:lvl9pPr marL="4276832" indent="0">
              <a:buNone/>
              <a:defRPr sz="1871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36456" y="5522763"/>
            <a:ext cx="4523137" cy="8123152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412731" y="3706342"/>
            <a:ext cx="4545413" cy="1816421"/>
          </a:xfrm>
        </p:spPr>
        <p:txBody>
          <a:bodyPr anchor="b"/>
          <a:lstStyle>
            <a:lvl1pPr marL="0" indent="0">
              <a:buNone/>
              <a:defRPr sz="2806" b="1"/>
            </a:lvl1pPr>
            <a:lvl2pPr marL="534604" indent="0">
              <a:buNone/>
              <a:defRPr sz="2339" b="1"/>
            </a:lvl2pPr>
            <a:lvl3pPr marL="1069208" indent="0">
              <a:buNone/>
              <a:defRPr sz="2105" b="1"/>
            </a:lvl3pPr>
            <a:lvl4pPr marL="1603812" indent="0">
              <a:buNone/>
              <a:defRPr sz="1871" b="1"/>
            </a:lvl4pPr>
            <a:lvl5pPr marL="2138416" indent="0">
              <a:buNone/>
              <a:defRPr sz="1871" b="1"/>
            </a:lvl5pPr>
            <a:lvl6pPr marL="2673020" indent="0">
              <a:buNone/>
              <a:defRPr sz="1871" b="1"/>
            </a:lvl6pPr>
            <a:lvl7pPr marL="3207624" indent="0">
              <a:buNone/>
              <a:defRPr sz="1871" b="1"/>
            </a:lvl7pPr>
            <a:lvl8pPr marL="3742228" indent="0">
              <a:buNone/>
              <a:defRPr sz="1871" b="1"/>
            </a:lvl8pPr>
            <a:lvl9pPr marL="4276832" indent="0">
              <a:buNone/>
              <a:defRPr sz="1871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412731" y="5522763"/>
            <a:ext cx="4545413" cy="8123152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9DC2CE-6F26-054F-B7D3-1A35B360EAB1}" type="datetime1">
              <a:rPr lang="en-GB" smtClean="0"/>
              <a:t>07/01/2025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C661E7-D1BC-9F4E-ACDB-6E2E147CF3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37686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FB82F0-3905-A940-8E74-D4361D13ECB1}" type="datetime1">
              <a:rPr lang="en-GB" smtClean="0"/>
              <a:t>07/01/2025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C661E7-D1BC-9F4E-ACDB-6E2E147CF3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35346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9C27AF-50B0-2C4D-BD78-32A0F479207A}" type="datetime1">
              <a:rPr lang="en-GB" smtClean="0"/>
              <a:t>07/01/2025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C661E7-D1BC-9F4E-ACDB-6E2E147CF3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61275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5" y="1007957"/>
            <a:ext cx="3448388" cy="3527848"/>
          </a:xfrm>
        </p:spPr>
        <p:txBody>
          <a:bodyPr anchor="b"/>
          <a:lstStyle>
            <a:lvl1pPr>
              <a:defRPr sz="3742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45413" y="2176910"/>
            <a:ext cx="5412730" cy="10744538"/>
          </a:xfrm>
        </p:spPr>
        <p:txBody>
          <a:bodyPr/>
          <a:lstStyle>
            <a:lvl1pPr>
              <a:defRPr sz="3742"/>
            </a:lvl1pPr>
            <a:lvl2pPr>
              <a:defRPr sz="3274"/>
            </a:lvl2pPr>
            <a:lvl3pPr>
              <a:defRPr sz="2806"/>
            </a:lvl3pPr>
            <a:lvl4pPr>
              <a:defRPr sz="2339"/>
            </a:lvl4pPr>
            <a:lvl5pPr>
              <a:defRPr sz="2339"/>
            </a:lvl5pPr>
            <a:lvl6pPr>
              <a:defRPr sz="2339"/>
            </a:lvl6pPr>
            <a:lvl7pPr>
              <a:defRPr sz="2339"/>
            </a:lvl7pPr>
            <a:lvl8pPr>
              <a:defRPr sz="2339"/>
            </a:lvl8pPr>
            <a:lvl9pPr>
              <a:defRPr sz="2339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36455" y="4535805"/>
            <a:ext cx="3448388" cy="8403140"/>
          </a:xfrm>
        </p:spPr>
        <p:txBody>
          <a:bodyPr/>
          <a:lstStyle>
            <a:lvl1pPr marL="0" indent="0">
              <a:buNone/>
              <a:defRPr sz="1871"/>
            </a:lvl1pPr>
            <a:lvl2pPr marL="534604" indent="0">
              <a:buNone/>
              <a:defRPr sz="1637"/>
            </a:lvl2pPr>
            <a:lvl3pPr marL="1069208" indent="0">
              <a:buNone/>
              <a:defRPr sz="1403"/>
            </a:lvl3pPr>
            <a:lvl4pPr marL="1603812" indent="0">
              <a:buNone/>
              <a:defRPr sz="1169"/>
            </a:lvl4pPr>
            <a:lvl5pPr marL="2138416" indent="0">
              <a:buNone/>
              <a:defRPr sz="1169"/>
            </a:lvl5pPr>
            <a:lvl6pPr marL="2673020" indent="0">
              <a:buNone/>
              <a:defRPr sz="1169"/>
            </a:lvl6pPr>
            <a:lvl7pPr marL="3207624" indent="0">
              <a:buNone/>
              <a:defRPr sz="1169"/>
            </a:lvl7pPr>
            <a:lvl8pPr marL="3742228" indent="0">
              <a:buNone/>
              <a:defRPr sz="1169"/>
            </a:lvl8pPr>
            <a:lvl9pPr marL="4276832" indent="0">
              <a:buNone/>
              <a:defRPr sz="1169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42DC3D-7A03-5644-95D6-5F36B5A10ECA}" type="datetime1">
              <a:rPr lang="en-GB" smtClean="0"/>
              <a:t>07/01/2025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C661E7-D1BC-9F4E-ACDB-6E2E147CF3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26384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5" y="1007957"/>
            <a:ext cx="3448388" cy="3527848"/>
          </a:xfrm>
        </p:spPr>
        <p:txBody>
          <a:bodyPr anchor="b"/>
          <a:lstStyle>
            <a:lvl1pPr>
              <a:defRPr sz="3742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545413" y="2176910"/>
            <a:ext cx="5412730" cy="10744538"/>
          </a:xfrm>
        </p:spPr>
        <p:txBody>
          <a:bodyPr anchor="t"/>
          <a:lstStyle>
            <a:lvl1pPr marL="0" indent="0">
              <a:buNone/>
              <a:defRPr sz="3742"/>
            </a:lvl1pPr>
            <a:lvl2pPr marL="534604" indent="0">
              <a:buNone/>
              <a:defRPr sz="3274"/>
            </a:lvl2pPr>
            <a:lvl3pPr marL="1069208" indent="0">
              <a:buNone/>
              <a:defRPr sz="2806"/>
            </a:lvl3pPr>
            <a:lvl4pPr marL="1603812" indent="0">
              <a:buNone/>
              <a:defRPr sz="2339"/>
            </a:lvl4pPr>
            <a:lvl5pPr marL="2138416" indent="0">
              <a:buNone/>
              <a:defRPr sz="2339"/>
            </a:lvl5pPr>
            <a:lvl6pPr marL="2673020" indent="0">
              <a:buNone/>
              <a:defRPr sz="2339"/>
            </a:lvl6pPr>
            <a:lvl7pPr marL="3207624" indent="0">
              <a:buNone/>
              <a:defRPr sz="2339"/>
            </a:lvl7pPr>
            <a:lvl8pPr marL="3742228" indent="0">
              <a:buNone/>
              <a:defRPr sz="2339"/>
            </a:lvl8pPr>
            <a:lvl9pPr marL="4276832" indent="0">
              <a:buNone/>
              <a:defRPr sz="2339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36455" y="4535805"/>
            <a:ext cx="3448388" cy="8403140"/>
          </a:xfrm>
        </p:spPr>
        <p:txBody>
          <a:bodyPr/>
          <a:lstStyle>
            <a:lvl1pPr marL="0" indent="0">
              <a:buNone/>
              <a:defRPr sz="1871"/>
            </a:lvl1pPr>
            <a:lvl2pPr marL="534604" indent="0">
              <a:buNone/>
              <a:defRPr sz="1637"/>
            </a:lvl2pPr>
            <a:lvl3pPr marL="1069208" indent="0">
              <a:buNone/>
              <a:defRPr sz="1403"/>
            </a:lvl3pPr>
            <a:lvl4pPr marL="1603812" indent="0">
              <a:buNone/>
              <a:defRPr sz="1169"/>
            </a:lvl4pPr>
            <a:lvl5pPr marL="2138416" indent="0">
              <a:buNone/>
              <a:defRPr sz="1169"/>
            </a:lvl5pPr>
            <a:lvl6pPr marL="2673020" indent="0">
              <a:buNone/>
              <a:defRPr sz="1169"/>
            </a:lvl6pPr>
            <a:lvl7pPr marL="3207624" indent="0">
              <a:buNone/>
              <a:defRPr sz="1169"/>
            </a:lvl7pPr>
            <a:lvl8pPr marL="3742228" indent="0">
              <a:buNone/>
              <a:defRPr sz="1169"/>
            </a:lvl8pPr>
            <a:lvl9pPr marL="4276832" indent="0">
              <a:buNone/>
              <a:defRPr sz="1169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3E01CF-5683-CD43-9505-4151FA33088C}" type="datetime1">
              <a:rPr lang="en-GB" smtClean="0"/>
              <a:t>07/01/2025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C661E7-D1BC-9F4E-ACDB-6E2E147CF3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89204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A2AD87-DD57-764F-9F68-85A207130292}" type="datetime1">
              <a:rPr lang="en-GB" smtClean="0"/>
              <a:t>07/01/2025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C661E7-D1BC-9F4E-ACDB-6E2E147CF3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86627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651329" y="804966"/>
            <a:ext cx="2305422" cy="12812950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35063" y="804966"/>
            <a:ext cx="6782619" cy="12812950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2BCA60-DA8F-F348-8431-4D2A57F19BB4}" type="datetime1">
              <a:rPr lang="en-GB" smtClean="0"/>
              <a:t>07/01/2025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C661E7-D1BC-9F4E-ACDB-6E2E147CF3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48506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35062" y="804969"/>
            <a:ext cx="9221689" cy="29223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5062" y="4024827"/>
            <a:ext cx="9221689" cy="959308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35062" y="14013401"/>
            <a:ext cx="2405658" cy="80496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FF44D2-BA93-4C48-98F4-B6E46704D06E}" type="datetime1">
              <a:rPr lang="en-GB" smtClean="0"/>
              <a:t>07/01/2025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541663" y="14013401"/>
            <a:ext cx="3608487" cy="80496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0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551093" y="14013401"/>
            <a:ext cx="2405658" cy="80496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C661E7-D1BC-9F4E-ACDB-6E2E147CF3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81137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ftr="0" dt="0"/>
  <p:txStyles>
    <p:titleStyle>
      <a:lvl1pPr algn="l" defTabSz="1069208" rtl="0" eaLnBrk="1" latinLnBrk="0" hangingPunct="1">
        <a:lnSpc>
          <a:spcPct val="90000"/>
        </a:lnSpc>
        <a:spcBef>
          <a:spcPct val="0"/>
        </a:spcBef>
        <a:buNone/>
        <a:defRPr sz="514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67302" indent="-267302" algn="l" defTabSz="1069208" rtl="0" eaLnBrk="1" latinLnBrk="0" hangingPunct="1">
        <a:lnSpc>
          <a:spcPct val="90000"/>
        </a:lnSpc>
        <a:spcBef>
          <a:spcPts val="1169"/>
        </a:spcBef>
        <a:buFont typeface="Arial" panose="020B0604020202020204" pitchFamily="34" charset="0"/>
        <a:buChar char="•"/>
        <a:defRPr sz="3274" kern="1200">
          <a:solidFill>
            <a:schemeClr val="tx1"/>
          </a:solidFill>
          <a:latin typeface="+mn-lt"/>
          <a:ea typeface="+mn-ea"/>
          <a:cs typeface="+mn-cs"/>
        </a:defRPr>
      </a:lvl1pPr>
      <a:lvl2pPr marL="801906" indent="-267302" algn="l" defTabSz="1069208" rtl="0" eaLnBrk="1" latinLnBrk="0" hangingPunct="1">
        <a:lnSpc>
          <a:spcPct val="90000"/>
        </a:lnSpc>
        <a:spcBef>
          <a:spcPts val="585"/>
        </a:spcBef>
        <a:buFont typeface="Arial" panose="020B0604020202020204" pitchFamily="34" charset="0"/>
        <a:buChar char="•"/>
        <a:defRPr sz="2806" kern="1200">
          <a:solidFill>
            <a:schemeClr val="tx1"/>
          </a:solidFill>
          <a:latin typeface="+mn-lt"/>
          <a:ea typeface="+mn-ea"/>
          <a:cs typeface="+mn-cs"/>
        </a:defRPr>
      </a:lvl2pPr>
      <a:lvl3pPr marL="1336510" indent="-267302" algn="l" defTabSz="1069208" rtl="0" eaLnBrk="1" latinLnBrk="0" hangingPunct="1">
        <a:lnSpc>
          <a:spcPct val="90000"/>
        </a:lnSpc>
        <a:spcBef>
          <a:spcPts val="585"/>
        </a:spcBef>
        <a:buFont typeface="Arial" panose="020B0604020202020204" pitchFamily="34" charset="0"/>
        <a:buChar char="•"/>
        <a:defRPr sz="2339" kern="1200">
          <a:solidFill>
            <a:schemeClr val="tx1"/>
          </a:solidFill>
          <a:latin typeface="+mn-lt"/>
          <a:ea typeface="+mn-ea"/>
          <a:cs typeface="+mn-cs"/>
        </a:defRPr>
      </a:lvl3pPr>
      <a:lvl4pPr marL="1871114" indent="-267302" algn="l" defTabSz="1069208" rtl="0" eaLnBrk="1" latinLnBrk="0" hangingPunct="1">
        <a:lnSpc>
          <a:spcPct val="90000"/>
        </a:lnSpc>
        <a:spcBef>
          <a:spcPts val="585"/>
        </a:spcBef>
        <a:buFont typeface="Arial" panose="020B0604020202020204" pitchFamily="34" charset="0"/>
        <a:buChar char="•"/>
        <a:defRPr sz="2105" kern="1200">
          <a:solidFill>
            <a:schemeClr val="tx1"/>
          </a:solidFill>
          <a:latin typeface="+mn-lt"/>
          <a:ea typeface="+mn-ea"/>
          <a:cs typeface="+mn-cs"/>
        </a:defRPr>
      </a:lvl4pPr>
      <a:lvl5pPr marL="2405718" indent="-267302" algn="l" defTabSz="1069208" rtl="0" eaLnBrk="1" latinLnBrk="0" hangingPunct="1">
        <a:lnSpc>
          <a:spcPct val="90000"/>
        </a:lnSpc>
        <a:spcBef>
          <a:spcPts val="585"/>
        </a:spcBef>
        <a:buFont typeface="Arial" panose="020B0604020202020204" pitchFamily="34" charset="0"/>
        <a:buChar char="•"/>
        <a:defRPr sz="2105" kern="1200">
          <a:solidFill>
            <a:schemeClr val="tx1"/>
          </a:solidFill>
          <a:latin typeface="+mn-lt"/>
          <a:ea typeface="+mn-ea"/>
          <a:cs typeface="+mn-cs"/>
        </a:defRPr>
      </a:lvl5pPr>
      <a:lvl6pPr marL="2940322" indent="-267302" algn="l" defTabSz="1069208" rtl="0" eaLnBrk="1" latinLnBrk="0" hangingPunct="1">
        <a:lnSpc>
          <a:spcPct val="90000"/>
        </a:lnSpc>
        <a:spcBef>
          <a:spcPts val="585"/>
        </a:spcBef>
        <a:buFont typeface="Arial" panose="020B0604020202020204" pitchFamily="34" charset="0"/>
        <a:buChar char="•"/>
        <a:defRPr sz="2105" kern="1200">
          <a:solidFill>
            <a:schemeClr val="tx1"/>
          </a:solidFill>
          <a:latin typeface="+mn-lt"/>
          <a:ea typeface="+mn-ea"/>
          <a:cs typeface="+mn-cs"/>
        </a:defRPr>
      </a:lvl6pPr>
      <a:lvl7pPr marL="3474926" indent="-267302" algn="l" defTabSz="1069208" rtl="0" eaLnBrk="1" latinLnBrk="0" hangingPunct="1">
        <a:lnSpc>
          <a:spcPct val="90000"/>
        </a:lnSpc>
        <a:spcBef>
          <a:spcPts val="585"/>
        </a:spcBef>
        <a:buFont typeface="Arial" panose="020B0604020202020204" pitchFamily="34" charset="0"/>
        <a:buChar char="•"/>
        <a:defRPr sz="2105" kern="1200">
          <a:solidFill>
            <a:schemeClr val="tx1"/>
          </a:solidFill>
          <a:latin typeface="+mn-lt"/>
          <a:ea typeface="+mn-ea"/>
          <a:cs typeface="+mn-cs"/>
        </a:defRPr>
      </a:lvl7pPr>
      <a:lvl8pPr marL="4009530" indent="-267302" algn="l" defTabSz="1069208" rtl="0" eaLnBrk="1" latinLnBrk="0" hangingPunct="1">
        <a:lnSpc>
          <a:spcPct val="90000"/>
        </a:lnSpc>
        <a:spcBef>
          <a:spcPts val="585"/>
        </a:spcBef>
        <a:buFont typeface="Arial" panose="020B0604020202020204" pitchFamily="34" charset="0"/>
        <a:buChar char="•"/>
        <a:defRPr sz="2105" kern="1200">
          <a:solidFill>
            <a:schemeClr val="tx1"/>
          </a:solidFill>
          <a:latin typeface="+mn-lt"/>
          <a:ea typeface="+mn-ea"/>
          <a:cs typeface="+mn-cs"/>
        </a:defRPr>
      </a:lvl8pPr>
      <a:lvl9pPr marL="4544134" indent="-267302" algn="l" defTabSz="1069208" rtl="0" eaLnBrk="1" latinLnBrk="0" hangingPunct="1">
        <a:lnSpc>
          <a:spcPct val="90000"/>
        </a:lnSpc>
        <a:spcBef>
          <a:spcPts val="585"/>
        </a:spcBef>
        <a:buFont typeface="Arial" panose="020B0604020202020204" pitchFamily="34" charset="0"/>
        <a:buChar char="•"/>
        <a:defRPr sz="210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69208" rtl="0" eaLnBrk="1" latinLnBrk="0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1pPr>
      <a:lvl2pPr marL="534604" algn="l" defTabSz="1069208" rtl="0" eaLnBrk="1" latinLnBrk="0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2pPr>
      <a:lvl3pPr marL="1069208" algn="l" defTabSz="1069208" rtl="0" eaLnBrk="1" latinLnBrk="0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3pPr>
      <a:lvl4pPr marL="1603812" algn="l" defTabSz="1069208" rtl="0" eaLnBrk="1" latinLnBrk="0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4pPr>
      <a:lvl5pPr marL="2138416" algn="l" defTabSz="1069208" rtl="0" eaLnBrk="1" latinLnBrk="0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5pPr>
      <a:lvl6pPr marL="2673020" algn="l" defTabSz="1069208" rtl="0" eaLnBrk="1" latinLnBrk="0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6pPr>
      <a:lvl7pPr marL="3207624" algn="l" defTabSz="1069208" rtl="0" eaLnBrk="1" latinLnBrk="0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7pPr>
      <a:lvl8pPr marL="3742228" algn="l" defTabSz="1069208" rtl="0" eaLnBrk="1" latinLnBrk="0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8pPr>
      <a:lvl9pPr marL="4276832" algn="l" defTabSz="1069208" rtl="0" eaLnBrk="1" latinLnBrk="0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7968EE91-BD68-8146-B4F1-F84513CD0E29}"/>
              </a:ext>
            </a:extLst>
          </p:cNvPr>
          <p:cNvSpPr txBox="1"/>
          <p:nvPr/>
        </p:nvSpPr>
        <p:spPr>
          <a:xfrm>
            <a:off x="382021" y="762001"/>
            <a:ext cx="656306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Proposal Heading to Go Here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58AD6FE-F3F4-8946-838E-E4A51B087E8E}"/>
              </a:ext>
            </a:extLst>
          </p:cNvPr>
          <p:cNvSpPr txBox="1"/>
          <p:nvPr/>
        </p:nvSpPr>
        <p:spPr>
          <a:xfrm>
            <a:off x="382020" y="1285222"/>
            <a:ext cx="560512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Name</a:t>
            </a:r>
            <a:r>
              <a:rPr lang="en-US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/ Job Title, </a:t>
            </a:r>
            <a:r>
              <a:rPr lang="en-US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Name</a:t>
            </a:r>
            <a:r>
              <a:rPr lang="en-US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/ Job Title, </a:t>
            </a:r>
            <a:r>
              <a:rPr lang="en-US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Name</a:t>
            </a:r>
            <a:r>
              <a:rPr lang="en-US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/ Job Title, </a:t>
            </a:r>
            <a:r>
              <a:rPr lang="en-US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Name</a:t>
            </a:r>
            <a:r>
              <a:rPr lang="en-US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/ Job Title</a:t>
            </a: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51194951-CAAE-4305-3D9E-3A4BFE015CEC}"/>
              </a:ext>
            </a:extLst>
          </p:cNvPr>
          <p:cNvSpPr txBox="1"/>
          <p:nvPr/>
        </p:nvSpPr>
        <p:spPr>
          <a:xfrm>
            <a:off x="229621" y="6051849"/>
            <a:ext cx="10080172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Lorem ipsum dolor sit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consectetuer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adipiscing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elit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, sed diam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nonummy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nibh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euismod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tincidunt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ut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laoreet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dolore magna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aliquam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erat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volutpat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. Ut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wisi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enim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ad minim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veniam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Lorem ipsum dolor sit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consectetuer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adipiscing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elit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, sed diam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nonummy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nibh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euismod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tincidunt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ut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laoreet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dolore magna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aliquam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erat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volutpat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. Ut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wisi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enim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ad minim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veniam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49EF57F8-F27B-A132-917B-F1B8F5191AA5}"/>
              </a:ext>
            </a:extLst>
          </p:cNvPr>
          <p:cNvSpPr txBox="1"/>
          <p:nvPr/>
        </p:nvSpPr>
        <p:spPr>
          <a:xfrm>
            <a:off x="229620" y="5528629"/>
            <a:ext cx="427049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tx2">
                    <a:lumMod val="75000"/>
                  </a:schemeClr>
                </a:solidFill>
              </a:rPr>
              <a:t>Abstract</a:t>
            </a: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16622DAE-FE9D-DE0C-BF1F-5494587AF034}"/>
              </a:ext>
            </a:extLst>
          </p:cNvPr>
          <p:cNvSpPr txBox="1"/>
          <p:nvPr/>
        </p:nvSpPr>
        <p:spPr>
          <a:xfrm>
            <a:off x="229620" y="8344784"/>
            <a:ext cx="4270499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Lorem ipsum dolor sit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consectetuer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adipiscing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elit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, sed diam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nonummy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nibh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euismod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tincidunt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ut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laoreet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dolore magna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aliquam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erat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volutpat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. Ut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wisi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enim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ad minim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veniam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Lorem ipsum dolor sit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consectetuer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adipiscing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elit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, sed diam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nonummy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nibh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euismod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tincidunt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ut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laoreet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dolore magna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aliquam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erat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volutpat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. Ut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wisi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enim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ad minim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veniam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Lorem ipsum dolor sit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consectetuer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adipiscing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elit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, sed diam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nonummy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nibh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euismod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tincidunt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18F2F651-DF60-6B84-D2E0-A4E1D7BF4A82}"/>
              </a:ext>
            </a:extLst>
          </p:cNvPr>
          <p:cNvSpPr txBox="1"/>
          <p:nvPr/>
        </p:nvSpPr>
        <p:spPr>
          <a:xfrm>
            <a:off x="229620" y="7821564"/>
            <a:ext cx="427049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tx2">
                    <a:lumMod val="75000"/>
                  </a:schemeClr>
                </a:solidFill>
              </a:rPr>
              <a:t>Further info</a:t>
            </a:r>
          </a:p>
        </p:txBody>
      </p:sp>
      <p:sp>
        <p:nvSpPr>
          <p:cNvPr id="65" name="Rectangle 64">
            <a:extLst>
              <a:ext uri="{FF2B5EF4-FFF2-40B4-BE49-F238E27FC236}">
                <a16:creationId xmlns:a16="http://schemas.microsoft.com/office/drawing/2014/main" id="{BD2C9F80-952B-4D32-5C0C-5D08E8D19840}"/>
              </a:ext>
            </a:extLst>
          </p:cNvPr>
          <p:cNvSpPr/>
          <p:nvPr/>
        </p:nvSpPr>
        <p:spPr>
          <a:xfrm>
            <a:off x="229620" y="2721429"/>
            <a:ext cx="4799580" cy="2547257"/>
          </a:xfrm>
          <a:prstGeom prst="rect">
            <a:avLst/>
          </a:prstGeom>
          <a:solidFill>
            <a:srgbClr val="A30166">
              <a:alpha val="74902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6" name="Rectangle 65">
            <a:extLst>
              <a:ext uri="{FF2B5EF4-FFF2-40B4-BE49-F238E27FC236}">
                <a16:creationId xmlns:a16="http://schemas.microsoft.com/office/drawing/2014/main" id="{951F216B-5085-F5B6-7032-393CE4FBA30E}"/>
              </a:ext>
            </a:extLst>
          </p:cNvPr>
          <p:cNvSpPr/>
          <p:nvPr/>
        </p:nvSpPr>
        <p:spPr>
          <a:xfrm>
            <a:off x="5510212" y="2721429"/>
            <a:ext cx="4799580" cy="2547257"/>
          </a:xfrm>
          <a:prstGeom prst="rect">
            <a:avLst/>
          </a:prstGeom>
          <a:solidFill>
            <a:srgbClr val="A30166">
              <a:alpha val="74902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7" name="Picture 66">
            <a:extLst>
              <a:ext uri="{FF2B5EF4-FFF2-40B4-BE49-F238E27FC236}">
                <a16:creationId xmlns:a16="http://schemas.microsoft.com/office/drawing/2014/main" id="{24FF4C03-96CF-B3A4-9AE6-443EAF769A71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</a:blip>
          <a:stretch>
            <a:fillRect/>
          </a:stretch>
        </p:blipFill>
        <p:spPr>
          <a:xfrm>
            <a:off x="319370" y="2689665"/>
            <a:ext cx="4799579" cy="2546577"/>
          </a:xfrm>
          <a:prstGeom prst="rect">
            <a:avLst/>
          </a:prstGeom>
        </p:spPr>
      </p:pic>
      <p:sp>
        <p:nvSpPr>
          <p:cNvPr id="68" name="TextBox 67">
            <a:extLst>
              <a:ext uri="{FF2B5EF4-FFF2-40B4-BE49-F238E27FC236}">
                <a16:creationId xmlns:a16="http://schemas.microsoft.com/office/drawing/2014/main" id="{278B230D-933A-65BB-6052-68338B0C078A}"/>
              </a:ext>
            </a:extLst>
          </p:cNvPr>
          <p:cNvSpPr txBox="1"/>
          <p:nvPr/>
        </p:nvSpPr>
        <p:spPr>
          <a:xfrm>
            <a:off x="236370" y="3781564"/>
            <a:ext cx="47928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chemeClr val="tx2">
                    <a:lumMod val="75000"/>
                  </a:schemeClr>
                </a:solidFill>
              </a:rPr>
              <a:t>Picture to go here</a:t>
            </a:r>
          </a:p>
        </p:txBody>
      </p:sp>
      <p:pic>
        <p:nvPicPr>
          <p:cNvPr id="69" name="Picture 68">
            <a:extLst>
              <a:ext uri="{FF2B5EF4-FFF2-40B4-BE49-F238E27FC236}">
                <a16:creationId xmlns:a16="http://schemas.microsoft.com/office/drawing/2014/main" id="{75D8662E-E9BE-55CA-EFB5-73DF5F29111C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</a:blip>
          <a:stretch>
            <a:fillRect/>
          </a:stretch>
        </p:blipFill>
        <p:spPr>
          <a:xfrm>
            <a:off x="5510214" y="2721051"/>
            <a:ext cx="4799579" cy="2546577"/>
          </a:xfrm>
          <a:prstGeom prst="rect">
            <a:avLst/>
          </a:prstGeom>
        </p:spPr>
      </p:pic>
      <p:sp>
        <p:nvSpPr>
          <p:cNvPr id="70" name="TextBox 69">
            <a:extLst>
              <a:ext uri="{FF2B5EF4-FFF2-40B4-BE49-F238E27FC236}">
                <a16:creationId xmlns:a16="http://schemas.microsoft.com/office/drawing/2014/main" id="{3624B5A0-379C-EE8E-C128-2CF5EE171130}"/>
              </a:ext>
            </a:extLst>
          </p:cNvPr>
          <p:cNvSpPr txBox="1"/>
          <p:nvPr/>
        </p:nvSpPr>
        <p:spPr>
          <a:xfrm>
            <a:off x="5505055" y="3781564"/>
            <a:ext cx="47928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chemeClr val="tx2">
                    <a:lumMod val="75000"/>
                  </a:schemeClr>
                </a:solidFill>
              </a:rPr>
              <a:t>Picture to go here</a:t>
            </a:r>
          </a:p>
        </p:txBody>
      </p:sp>
      <p:sp>
        <p:nvSpPr>
          <p:cNvPr id="71" name="Rectangle 70">
            <a:extLst>
              <a:ext uri="{FF2B5EF4-FFF2-40B4-BE49-F238E27FC236}">
                <a16:creationId xmlns:a16="http://schemas.microsoft.com/office/drawing/2014/main" id="{7B5319FF-940B-EAFC-88A2-6F355604F402}"/>
              </a:ext>
            </a:extLst>
          </p:cNvPr>
          <p:cNvSpPr/>
          <p:nvPr/>
        </p:nvSpPr>
        <p:spPr>
          <a:xfrm>
            <a:off x="5029198" y="7821564"/>
            <a:ext cx="5312229" cy="5047536"/>
          </a:xfrm>
          <a:prstGeom prst="rect">
            <a:avLst/>
          </a:prstGeom>
          <a:solidFill>
            <a:srgbClr val="004E8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D73F14AA-2552-C4E9-AB0C-F0E9832F27BE}"/>
              </a:ext>
            </a:extLst>
          </p:cNvPr>
          <p:cNvSpPr txBox="1"/>
          <p:nvPr/>
        </p:nvSpPr>
        <p:spPr>
          <a:xfrm>
            <a:off x="5029196" y="10150916"/>
            <a:ext cx="526868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chemeClr val="tx2">
                    <a:lumMod val="75000"/>
                  </a:schemeClr>
                </a:solidFill>
              </a:rPr>
              <a:t>Graphs / Charts to go here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F645B11-181A-5991-FEC8-12658505944E}"/>
              </a:ext>
            </a:extLst>
          </p:cNvPr>
          <p:cNvSpPr txBox="1"/>
          <p:nvPr/>
        </p:nvSpPr>
        <p:spPr>
          <a:xfrm>
            <a:off x="215444" y="13221931"/>
            <a:ext cx="482135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Department / Team Name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EECCE74-C243-D8D8-A07B-B26D84BD70F1}"/>
              </a:ext>
            </a:extLst>
          </p:cNvPr>
          <p:cNvSpPr txBox="1"/>
          <p:nvPr/>
        </p:nvSpPr>
        <p:spPr>
          <a:xfrm>
            <a:off x="229620" y="13695535"/>
            <a:ext cx="543095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Summary Summary Summary Summary Summary Summary Summary Summary Summary Summary Summary Summary Summary Summary Summary Summary Summary Summary Summary Summary</a:t>
            </a:r>
          </a:p>
          <a:p>
            <a:r>
              <a:rPr lang="en-US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Summary Summary Summary Summary Summary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CAEC795-DA54-5910-DD77-5A8D438A186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</a:blip>
          <a:stretch>
            <a:fillRect/>
          </a:stretch>
        </p:blipFill>
        <p:spPr>
          <a:xfrm>
            <a:off x="5029197" y="7781372"/>
            <a:ext cx="5312229" cy="50475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912898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Metadata/LabelInfo.xml><?xml version="1.0" encoding="utf-8"?>
<clbl:labelList xmlns:clbl="http://schemas.microsoft.com/office/2020/mipLabelMetadata">
  <clbl:label id="{37c354b2-85b0-47f5-b222-07b48d774ee3}" enabled="0" method="" siteId="{37c354b2-85b0-47f5-b222-07b48d774ee3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57</TotalTime>
  <Words>211</Words>
  <Application>Microsoft Office PowerPoint</Application>
  <PresentationFormat>Custom</PresentationFormat>
  <Paragraphs>19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Lakha Manoj (RBK) Walsall Healthcare NHS Trust</dc:creator>
  <cp:lastModifiedBy>BRADLEY, Joyce (WALSALL HEALTHCARE NHS TRUST)</cp:lastModifiedBy>
  <cp:revision>16</cp:revision>
  <dcterms:created xsi:type="dcterms:W3CDTF">2020-12-07T15:24:36Z</dcterms:created>
  <dcterms:modified xsi:type="dcterms:W3CDTF">2025-01-07T09:36:30Z</dcterms:modified>
</cp:coreProperties>
</file>