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30166"/>
    <a:srgbClr val="004E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329"/>
    <p:restoredTop sz="96405"/>
  </p:normalViewPr>
  <p:slideViewPr>
    <p:cSldViewPr snapToGrid="0" snapToObjects="1">
      <p:cViewPr varScale="1">
        <p:scale>
          <a:sx n="51" d="100"/>
          <a:sy n="51" d="100"/>
        </p:scale>
        <p:origin x="249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13AE1F-CF5B-A64D-BC5D-DC7572A71749}" type="datetimeFigureOut">
              <a:rPr lang="en-US" smtClean="0"/>
              <a:t>1/7/2025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E1A7D-7FFD-6845-A916-EF7EB14EF69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724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8D15B-C69A-C945-99D0-425943BFE0DD}" type="datetime1">
              <a:rPr lang="en-GB" smtClean="0"/>
              <a:t>07/01/2025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398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AA62A-9405-8C4B-91C9-9669FEEBBF1C}" type="datetime1">
              <a:rPr lang="en-GB" smtClean="0"/>
              <a:t>07/01/2025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557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/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CDC4-FB12-964A-B051-89728A9A40C9}" type="datetime1">
              <a:rPr lang="en-GB" smtClean="0"/>
              <a:t>07/01/2025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834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CFAE0-DFCF-664C-9113-8E274CE0AFD6}" type="datetime1">
              <a:rPr lang="en-GB" smtClean="0"/>
              <a:t>07/01/2025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135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DC2CE-6F26-054F-B7D3-1A35B360EAB1}" type="datetime1">
              <a:rPr lang="en-GB" smtClean="0"/>
              <a:t>07/01/2025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768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82F0-3905-A940-8E74-D4361D13ECB1}" type="datetime1">
              <a:rPr lang="en-GB" smtClean="0"/>
              <a:t>07/01/2025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534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C27AF-50B0-2C4D-BD78-32A0F479207A}" type="datetime1">
              <a:rPr lang="en-GB" smtClean="0"/>
              <a:t>07/01/2025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12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2DC3D-7A03-5644-95D6-5F36B5A10ECA}" type="datetime1">
              <a:rPr lang="en-GB" smtClean="0"/>
              <a:t>07/01/2025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638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01CF-5683-CD43-9505-4151FA33088C}" type="datetime1">
              <a:rPr lang="en-GB" smtClean="0"/>
              <a:t>07/01/2025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920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2AD87-DD57-764F-9F68-85A207130292}" type="datetime1">
              <a:rPr lang="en-GB" smtClean="0"/>
              <a:t>07/01/2025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662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BCA60-DA8F-F348-8431-4D2A57F19BB4}" type="datetime1">
              <a:rPr lang="en-GB" smtClean="0"/>
              <a:t>07/01/2025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850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F44D2-BA93-4C48-98F4-B6E46704D06E}" type="datetime1">
              <a:rPr lang="en-GB" smtClean="0"/>
              <a:t>07/01/2025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661E7-D1BC-9F4E-ACDB-6E2E147CF3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11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968EE91-BD68-8146-B4F1-F84513CD0E29}"/>
              </a:ext>
            </a:extLst>
          </p:cNvPr>
          <p:cNvSpPr txBox="1"/>
          <p:nvPr/>
        </p:nvSpPr>
        <p:spPr>
          <a:xfrm>
            <a:off x="382021" y="762001"/>
            <a:ext cx="6563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Proposal Heading to Go Here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8AD6FE-F3F4-8946-838E-E4A51B087E8E}"/>
              </a:ext>
            </a:extLst>
          </p:cNvPr>
          <p:cNvSpPr txBox="1"/>
          <p:nvPr/>
        </p:nvSpPr>
        <p:spPr>
          <a:xfrm>
            <a:off x="382020" y="1285222"/>
            <a:ext cx="56051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Title,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Title,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Title,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4003466-EC32-AF2D-2683-9755391BECDF}"/>
              </a:ext>
            </a:extLst>
          </p:cNvPr>
          <p:cNvSpPr txBox="1"/>
          <p:nvPr/>
        </p:nvSpPr>
        <p:spPr>
          <a:xfrm>
            <a:off x="229621" y="5984011"/>
            <a:ext cx="100801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amet, consectetuer adipiscing elit, sed diam nonummy nibh euismod tincidunt ut laoreet dolore magna aliquam erat volutpat. Ut wisi enim ad minim veniam.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amet, consectetuer adipiscing elit, sed diam nonummy nibh euismod tincidunt ut laoreet dolore magna aliquam erat volutpat. Ut wisi enim ad minim veniam.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3099D31-F39A-8C97-2372-22597D55BEA9}"/>
              </a:ext>
            </a:extLst>
          </p:cNvPr>
          <p:cNvSpPr txBox="1"/>
          <p:nvPr/>
        </p:nvSpPr>
        <p:spPr>
          <a:xfrm>
            <a:off x="229619" y="5460791"/>
            <a:ext cx="4270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Abstract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99DA042-3803-6612-7550-6161586B84AF}"/>
              </a:ext>
            </a:extLst>
          </p:cNvPr>
          <p:cNvSpPr txBox="1"/>
          <p:nvPr/>
        </p:nvSpPr>
        <p:spPr>
          <a:xfrm>
            <a:off x="229620" y="7753726"/>
            <a:ext cx="4270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Further info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CA372BB-BA73-4F04-DA42-9EA76FACD200}"/>
              </a:ext>
            </a:extLst>
          </p:cNvPr>
          <p:cNvSpPr/>
          <p:nvPr/>
        </p:nvSpPr>
        <p:spPr>
          <a:xfrm>
            <a:off x="5031242" y="9936545"/>
            <a:ext cx="5430951" cy="2864716"/>
          </a:xfrm>
          <a:prstGeom prst="rect">
            <a:avLst/>
          </a:prstGeom>
          <a:solidFill>
            <a:srgbClr val="A30166">
              <a:alpha val="50196"/>
            </a:srgb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FF"/>
              </a:highlight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B8C460F-B3F0-9FD0-3B28-8EC645CA2C1F}"/>
              </a:ext>
            </a:extLst>
          </p:cNvPr>
          <p:cNvSpPr txBox="1"/>
          <p:nvPr/>
        </p:nvSpPr>
        <p:spPr>
          <a:xfrm>
            <a:off x="5048224" y="11149309"/>
            <a:ext cx="54258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Photo to go here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BD50050-B311-598D-C545-34DB2E9047B6}"/>
              </a:ext>
            </a:extLst>
          </p:cNvPr>
          <p:cNvSpPr/>
          <p:nvPr/>
        </p:nvSpPr>
        <p:spPr>
          <a:xfrm>
            <a:off x="229620" y="2655800"/>
            <a:ext cx="10244480" cy="2527006"/>
          </a:xfrm>
          <a:prstGeom prst="rect">
            <a:avLst/>
          </a:prstGeom>
          <a:solidFill>
            <a:srgbClr val="A30166">
              <a:alpha val="72157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9A93A7E7-2936-CA32-F422-D29398E07F9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241526" y="2650243"/>
            <a:ext cx="10232574" cy="2538119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3C978370-470B-125F-2488-D7DCA0B1A9CE}"/>
              </a:ext>
            </a:extLst>
          </p:cNvPr>
          <p:cNvSpPr txBox="1"/>
          <p:nvPr/>
        </p:nvSpPr>
        <p:spPr>
          <a:xfrm>
            <a:off x="-579952" y="3553069"/>
            <a:ext cx="10160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Chart to go here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15638C8-9A21-C29D-D050-C56303F50667}"/>
              </a:ext>
            </a:extLst>
          </p:cNvPr>
          <p:cNvSpPr/>
          <p:nvPr/>
        </p:nvSpPr>
        <p:spPr>
          <a:xfrm>
            <a:off x="5031242" y="7753725"/>
            <a:ext cx="5442858" cy="1957537"/>
          </a:xfrm>
          <a:prstGeom prst="rect">
            <a:avLst/>
          </a:prstGeom>
          <a:solidFill>
            <a:srgbClr val="004E8E">
              <a:alpha val="4784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45A124D4-0ABE-B251-B571-F286C8A7A9A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3663554" y="7827252"/>
            <a:ext cx="5430950" cy="1977097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F3B6BDE9-D974-EDC1-0D8A-B4DD3FE9A9FE}"/>
              </a:ext>
            </a:extLst>
          </p:cNvPr>
          <p:cNvSpPr txBox="1"/>
          <p:nvPr/>
        </p:nvSpPr>
        <p:spPr>
          <a:xfrm>
            <a:off x="5019333" y="8572465"/>
            <a:ext cx="54428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Chart to go here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7577F6A-AE6A-364A-943F-A7B35162AEC1}"/>
              </a:ext>
            </a:extLst>
          </p:cNvPr>
          <p:cNvSpPr txBox="1"/>
          <p:nvPr/>
        </p:nvSpPr>
        <p:spPr>
          <a:xfrm>
            <a:off x="229620" y="8276946"/>
            <a:ext cx="427049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amet, consectetuer adipiscing elit, sed diam nonummy nibh euismod tincidunt ut laoreet dolore magna aliquam erat volutpat. Ut wisi enim ad minim veniam.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amet, consectetuer adipiscing elit, sed diam nonummy nibh euismod tincidunt ut laoreet dolore magna aliquam erat volutpat. Ut wisi enim ad minim veniam.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amet, consectetuer adipiscing elit, sed diam nonummy nibh euismod tincidun.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68A2C5-60FF-0AFB-DCF7-644EEA0D5B15}"/>
              </a:ext>
            </a:extLst>
          </p:cNvPr>
          <p:cNvSpPr txBox="1"/>
          <p:nvPr/>
        </p:nvSpPr>
        <p:spPr>
          <a:xfrm>
            <a:off x="215444" y="13221931"/>
            <a:ext cx="48213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/ Team Name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F6BBC3-9735-8611-B372-97A18C26020A}"/>
              </a:ext>
            </a:extLst>
          </p:cNvPr>
          <p:cNvSpPr txBox="1"/>
          <p:nvPr/>
        </p:nvSpPr>
        <p:spPr>
          <a:xfrm>
            <a:off x="229620" y="13695535"/>
            <a:ext cx="54309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Summary Summary Summary Summary Summary Summary Summary Summary Summary Summary Summary Summary Summary Summary Summary Summary Summary Summary Summary</a:t>
            </a:r>
          </a:p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Summary Summary Summary Summary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B25C99-2401-3153-01B2-68364C59C8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5043149" y="10003648"/>
            <a:ext cx="5430951" cy="283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128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</TotalTime>
  <Words>209</Words>
  <Application>Microsoft Office PowerPoint</Application>
  <PresentationFormat>Custom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Lakha Manoj (RBK) Walsall Healthcare NHS Trust</dc:creator>
  <cp:lastModifiedBy>BRADLEY, Joyce (WALSALL HEALTHCARE NHS TRUST)</cp:lastModifiedBy>
  <cp:revision>15</cp:revision>
  <dcterms:created xsi:type="dcterms:W3CDTF">2020-12-07T15:24:36Z</dcterms:created>
  <dcterms:modified xsi:type="dcterms:W3CDTF">2025-01-07T09:29:50Z</dcterms:modified>
</cp:coreProperties>
</file>