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8B"/>
    <a:srgbClr val="A30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45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5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07/01/2025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07/01/2025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07/01/2025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532B-2BC3-10CA-E0CA-3367692E983E}"/>
              </a:ext>
            </a:extLst>
          </p:cNvPr>
          <p:cNvSpPr/>
          <p:nvPr/>
        </p:nvSpPr>
        <p:spPr>
          <a:xfrm>
            <a:off x="229620" y="9936545"/>
            <a:ext cx="5430951" cy="2886826"/>
          </a:xfrm>
          <a:prstGeom prst="rect">
            <a:avLst/>
          </a:prstGeom>
          <a:solidFill>
            <a:srgbClr val="004C8B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1E84B2-5255-1985-5B8B-80362D665717}"/>
              </a:ext>
            </a:extLst>
          </p:cNvPr>
          <p:cNvSpPr/>
          <p:nvPr/>
        </p:nvSpPr>
        <p:spPr>
          <a:xfrm>
            <a:off x="229620" y="2655799"/>
            <a:ext cx="5430951" cy="7002827"/>
          </a:xfrm>
          <a:prstGeom prst="rect">
            <a:avLst/>
          </a:prstGeom>
          <a:solidFill>
            <a:srgbClr val="A30166">
              <a:alpha val="7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C5E5C7-62BE-8E80-A3B4-6D18192E9275}"/>
              </a:ext>
            </a:extLst>
          </p:cNvPr>
          <p:cNvSpPr txBox="1"/>
          <p:nvPr/>
        </p:nvSpPr>
        <p:spPr>
          <a:xfrm>
            <a:off x="6039293" y="3118743"/>
            <a:ext cx="42704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4C8B4-2455-A44E-EB63-3E564A8F0AAE}"/>
              </a:ext>
            </a:extLst>
          </p:cNvPr>
          <p:cNvSpPr txBox="1"/>
          <p:nvPr/>
        </p:nvSpPr>
        <p:spPr>
          <a:xfrm>
            <a:off x="6039293" y="2595523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94BCD-135F-7B21-ECD3-90DD4A109739}"/>
              </a:ext>
            </a:extLst>
          </p:cNvPr>
          <p:cNvSpPr txBox="1"/>
          <p:nvPr/>
        </p:nvSpPr>
        <p:spPr>
          <a:xfrm>
            <a:off x="6039293" y="6898264"/>
            <a:ext cx="42704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FF8A2-886B-3F13-22D4-016D3B5CBB6C}"/>
              </a:ext>
            </a:extLst>
          </p:cNvPr>
          <p:cNvSpPr txBox="1"/>
          <p:nvPr/>
        </p:nvSpPr>
        <p:spPr>
          <a:xfrm>
            <a:off x="6039293" y="637504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349FD-73E8-E3DD-E561-549DDCDF91B9}"/>
              </a:ext>
            </a:extLst>
          </p:cNvPr>
          <p:cNvSpPr txBox="1"/>
          <p:nvPr/>
        </p:nvSpPr>
        <p:spPr>
          <a:xfrm>
            <a:off x="236370" y="11346978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CD2284-3963-4D74-0A78-499734C7F9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49676" y="2668103"/>
            <a:ext cx="5412570" cy="70028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383B45-DBA0-5D81-B965-19E305C681C0}"/>
              </a:ext>
            </a:extLst>
          </p:cNvPr>
          <p:cNvSpPr txBox="1"/>
          <p:nvPr/>
        </p:nvSpPr>
        <p:spPr>
          <a:xfrm>
            <a:off x="236370" y="5636510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87062E-90A8-DC5C-73EC-C23E72A2FF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49676" y="9953435"/>
            <a:ext cx="5430951" cy="285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239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15</cp:revision>
  <dcterms:created xsi:type="dcterms:W3CDTF">2020-12-07T15:24:36Z</dcterms:created>
  <dcterms:modified xsi:type="dcterms:W3CDTF">2025-01-07T09:37:18Z</dcterms:modified>
</cp:coreProperties>
</file>