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C0477A-8067-4C5B-AE63-4EA2788C94B0}" v="17" dt="2024-06-17T09:55:36.8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310" autoAdjust="0"/>
    <p:restoredTop sz="96405"/>
  </p:normalViewPr>
  <p:slideViewPr>
    <p:cSldViewPr snapToGrid="0" snapToObjects="1">
      <p:cViewPr>
        <p:scale>
          <a:sx n="50" d="100"/>
          <a:sy n="50" d="100"/>
        </p:scale>
        <p:origin x="972" y="-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HITEHOUSE, Suzanne (THE ROYAL WOLVERHAMPTON NHS TRUST)" userId="S::suzanne.whitehouse@nhs.net::7f37851c-5287-4a64-af1b-74b91d14f7c1" providerId="AD" clId="Web-{85C0477A-8067-4C5B-AE63-4EA2788C94B0}"/>
    <pc:docChg chg="modSld">
      <pc:chgData name="WHITEHOUSE, Suzanne (THE ROYAL WOLVERHAMPTON NHS TRUST)" userId="S::suzanne.whitehouse@nhs.net::7f37851c-5287-4a64-af1b-74b91d14f7c1" providerId="AD" clId="Web-{85C0477A-8067-4C5B-AE63-4EA2788C94B0}" dt="2024-06-17T09:55:35.393" v="8" actId="20577"/>
      <pc:docMkLst>
        <pc:docMk/>
      </pc:docMkLst>
      <pc:sldChg chg="addSp modSp">
        <pc:chgData name="WHITEHOUSE, Suzanne (THE ROYAL WOLVERHAMPTON NHS TRUST)" userId="S::suzanne.whitehouse@nhs.net::7f37851c-5287-4a64-af1b-74b91d14f7c1" providerId="AD" clId="Web-{85C0477A-8067-4C5B-AE63-4EA2788C94B0}" dt="2024-06-17T09:55:35.393" v="8" actId="20577"/>
        <pc:sldMkLst>
          <pc:docMk/>
          <pc:sldMk cId="1439128987" sldId="256"/>
        </pc:sldMkLst>
        <pc:spChg chg="add mod">
          <ac:chgData name="WHITEHOUSE, Suzanne (THE ROYAL WOLVERHAMPTON NHS TRUST)" userId="S::suzanne.whitehouse@nhs.net::7f37851c-5287-4a64-af1b-74b91d14f7c1" providerId="AD" clId="Web-{85C0477A-8067-4C5B-AE63-4EA2788C94B0}" dt="2024-06-17T09:55:35.393" v="8" actId="20577"/>
          <ac:spMkLst>
            <pc:docMk/>
            <pc:sldMk cId="1439128987" sldId="256"/>
            <ac:spMk id="63" creationId="{0A031C3C-D81A-6AD3-B0E6-608A615F6FCB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A5BB62-94BA-4A14-8A83-644FA10DA293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18BF940-4007-4482-A5FB-7A6C53FC6E91}">
      <dgm:prSet phldrT="[Text]" custT="1"/>
      <dgm:spPr/>
      <dgm:t>
        <a:bodyPr/>
        <a:lstStyle/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Stakeholder events to gather views</a:t>
          </a:r>
        </a:p>
      </dgm:t>
    </dgm:pt>
    <dgm:pt modelId="{4D479357-E320-4BCD-82D7-F0255AD585B1}" type="parTrans" cxnId="{8452A12F-9B59-4090-8722-471B012B7768}">
      <dgm:prSet/>
      <dgm:spPr/>
      <dgm:t>
        <a:bodyPr/>
        <a:lstStyle/>
        <a:p>
          <a:endParaRPr lang="en-GB"/>
        </a:p>
      </dgm:t>
    </dgm:pt>
    <dgm:pt modelId="{901FF02F-2C39-43F9-8796-18308310657F}" type="sibTrans" cxnId="{8452A12F-9B59-4090-8722-471B012B7768}">
      <dgm:prSet/>
      <dgm:spPr/>
      <dgm:t>
        <a:bodyPr/>
        <a:lstStyle/>
        <a:p>
          <a:endParaRPr lang="en-GB"/>
        </a:p>
      </dgm:t>
    </dgm:pt>
    <dgm:pt modelId="{B84295AC-DB8E-4581-9F37-97C39B324AD7}">
      <dgm:prSet phldrT="[Text]" custT="1"/>
      <dgm:spPr/>
      <dgm:t>
        <a:bodyPr/>
        <a:lstStyle/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Community of Practice developed based on findings of PDSA 1</a:t>
          </a:r>
        </a:p>
      </dgm:t>
    </dgm:pt>
    <dgm:pt modelId="{B67F66DF-B958-4641-92BD-FBF60395827D}" type="parTrans" cxnId="{B624664C-3709-47A1-A50A-D1A3B998EF13}">
      <dgm:prSet/>
      <dgm:spPr/>
      <dgm:t>
        <a:bodyPr/>
        <a:lstStyle/>
        <a:p>
          <a:endParaRPr lang="en-GB"/>
        </a:p>
      </dgm:t>
    </dgm:pt>
    <dgm:pt modelId="{F7153D95-9F8F-451C-9E89-754E738C32B9}" type="sibTrans" cxnId="{B624664C-3709-47A1-A50A-D1A3B998EF13}">
      <dgm:prSet/>
      <dgm:spPr/>
      <dgm:t>
        <a:bodyPr/>
        <a:lstStyle/>
        <a:p>
          <a:endParaRPr lang="en-GB"/>
        </a:p>
      </dgm:t>
    </dgm:pt>
    <dgm:pt modelId="{55486B7D-0DD9-4F0A-8ACF-B06EA241BD4D}">
      <dgm:prSet phldrT="[Text]" custT="1"/>
      <dgm:spPr/>
      <dgm:t>
        <a:bodyPr/>
        <a:lstStyle/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Community of Practice platform launched</a:t>
          </a:r>
        </a:p>
      </dgm:t>
    </dgm:pt>
    <dgm:pt modelId="{AC64E367-3A2F-4FA8-B000-E41E9ED77DE9}" type="parTrans" cxnId="{DCD42E17-742A-4BEB-B92A-A10643B8E3F4}">
      <dgm:prSet/>
      <dgm:spPr/>
      <dgm:t>
        <a:bodyPr/>
        <a:lstStyle/>
        <a:p>
          <a:endParaRPr lang="en-GB"/>
        </a:p>
      </dgm:t>
    </dgm:pt>
    <dgm:pt modelId="{3C681B75-B1E4-402E-96E9-90128C3B5B74}" type="sibTrans" cxnId="{DCD42E17-742A-4BEB-B92A-A10643B8E3F4}">
      <dgm:prSet/>
      <dgm:spPr/>
      <dgm:t>
        <a:bodyPr/>
        <a:lstStyle/>
        <a:p>
          <a:endParaRPr lang="en-GB"/>
        </a:p>
      </dgm:t>
    </dgm:pt>
    <dgm:pt modelId="{F00ED8F8-B15B-4663-9E0C-BF9518295402}">
      <dgm:prSet phldrT="[Text]" custT="1"/>
      <dgm:spPr/>
      <dgm:t>
        <a:bodyPr/>
        <a:lstStyle/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Co-design &amp; delivery of micro-teach sessions</a:t>
          </a:r>
        </a:p>
      </dgm:t>
    </dgm:pt>
    <dgm:pt modelId="{FF9A1CC1-C569-453C-AC98-00A11810D739}" type="parTrans" cxnId="{0A6E3D5F-DA83-4A84-AD10-495D4816C72E}">
      <dgm:prSet/>
      <dgm:spPr/>
      <dgm:t>
        <a:bodyPr/>
        <a:lstStyle/>
        <a:p>
          <a:endParaRPr lang="en-GB"/>
        </a:p>
      </dgm:t>
    </dgm:pt>
    <dgm:pt modelId="{C91AAFF3-4B20-4C81-B367-25C459FA324C}" type="sibTrans" cxnId="{0A6E3D5F-DA83-4A84-AD10-495D4816C72E}">
      <dgm:prSet/>
      <dgm:spPr/>
      <dgm:t>
        <a:bodyPr/>
        <a:lstStyle/>
        <a:p>
          <a:endParaRPr lang="en-GB"/>
        </a:p>
      </dgm:t>
    </dgm:pt>
    <dgm:pt modelId="{B808BD85-6310-4A10-BE6D-3E87AB48CF48}" type="pres">
      <dgm:prSet presAssocID="{56A5BB62-94BA-4A14-8A83-644FA10DA293}" presName="rootnode" presStyleCnt="0">
        <dgm:presLayoutVars>
          <dgm:chMax/>
          <dgm:chPref/>
          <dgm:dir/>
          <dgm:animLvl val="lvl"/>
        </dgm:presLayoutVars>
      </dgm:prSet>
      <dgm:spPr/>
    </dgm:pt>
    <dgm:pt modelId="{F75AA0FB-5271-4530-BD84-F6202BF78325}" type="pres">
      <dgm:prSet presAssocID="{318BF940-4007-4482-A5FB-7A6C53FC6E91}" presName="composite" presStyleCnt="0"/>
      <dgm:spPr/>
    </dgm:pt>
    <dgm:pt modelId="{3B38B2D9-1508-4522-AECD-20C2F7557610}" type="pres">
      <dgm:prSet presAssocID="{318BF940-4007-4482-A5FB-7A6C53FC6E91}" presName="LShape" presStyleLbl="alignNode1" presStyleIdx="0" presStyleCnt="7" custScaleY="68981" custLinFactNeighborX="1809" custLinFactNeighborY="-12571"/>
      <dgm:spPr/>
    </dgm:pt>
    <dgm:pt modelId="{B63E2D7F-D76F-441C-ABE4-A6BDD44850B0}" type="pres">
      <dgm:prSet presAssocID="{318BF940-4007-4482-A5FB-7A6C53FC6E91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344C79C3-3D7C-43CB-A68D-3C3ED183C900}" type="pres">
      <dgm:prSet presAssocID="{318BF940-4007-4482-A5FB-7A6C53FC6E91}" presName="Triangle" presStyleLbl="alignNode1" presStyleIdx="1" presStyleCnt="7"/>
      <dgm:spPr/>
    </dgm:pt>
    <dgm:pt modelId="{8724623D-2935-4ECE-927E-8E6B507956ED}" type="pres">
      <dgm:prSet presAssocID="{901FF02F-2C39-43F9-8796-18308310657F}" presName="sibTrans" presStyleCnt="0"/>
      <dgm:spPr/>
    </dgm:pt>
    <dgm:pt modelId="{94D07BCE-1C03-412F-BF84-145136AAD73B}" type="pres">
      <dgm:prSet presAssocID="{901FF02F-2C39-43F9-8796-18308310657F}" presName="space" presStyleCnt="0"/>
      <dgm:spPr/>
    </dgm:pt>
    <dgm:pt modelId="{257E6FD5-34D9-4615-A792-900686D2ADD8}" type="pres">
      <dgm:prSet presAssocID="{B84295AC-DB8E-4581-9F37-97C39B324AD7}" presName="composite" presStyleCnt="0"/>
      <dgm:spPr/>
    </dgm:pt>
    <dgm:pt modelId="{136A33CA-AC56-4681-8730-E9E5FD9B37A2}" type="pres">
      <dgm:prSet presAssocID="{B84295AC-DB8E-4581-9F37-97C39B324AD7}" presName="LShape" presStyleLbl="alignNode1" presStyleIdx="2" presStyleCnt="7"/>
      <dgm:spPr/>
    </dgm:pt>
    <dgm:pt modelId="{D17C0423-9011-4C86-ADAC-42DA8D1A9817}" type="pres">
      <dgm:prSet presAssocID="{B84295AC-DB8E-4581-9F37-97C39B324AD7}" presName="ParentText" presStyleLbl="revTx" presStyleIdx="1" presStyleCnt="4" custScaleX="103365">
        <dgm:presLayoutVars>
          <dgm:chMax val="0"/>
          <dgm:chPref val="0"/>
          <dgm:bulletEnabled val="1"/>
        </dgm:presLayoutVars>
      </dgm:prSet>
      <dgm:spPr/>
    </dgm:pt>
    <dgm:pt modelId="{085493B3-B16E-43CF-854C-BF97FFDDD11D}" type="pres">
      <dgm:prSet presAssocID="{B84295AC-DB8E-4581-9F37-97C39B324AD7}" presName="Triangle" presStyleLbl="alignNode1" presStyleIdx="3" presStyleCnt="7"/>
      <dgm:spPr/>
    </dgm:pt>
    <dgm:pt modelId="{1AF10A4B-5911-4D39-80F0-03CFECD73126}" type="pres">
      <dgm:prSet presAssocID="{F7153D95-9F8F-451C-9E89-754E738C32B9}" presName="sibTrans" presStyleCnt="0"/>
      <dgm:spPr/>
    </dgm:pt>
    <dgm:pt modelId="{4E0D830D-BE63-4403-A3A4-7E919CB38156}" type="pres">
      <dgm:prSet presAssocID="{F7153D95-9F8F-451C-9E89-754E738C32B9}" presName="space" presStyleCnt="0"/>
      <dgm:spPr/>
    </dgm:pt>
    <dgm:pt modelId="{485F4872-B4AF-4E14-9A17-1F38EE19D968}" type="pres">
      <dgm:prSet presAssocID="{55486B7D-0DD9-4F0A-8ACF-B06EA241BD4D}" presName="composite" presStyleCnt="0"/>
      <dgm:spPr/>
    </dgm:pt>
    <dgm:pt modelId="{AFA2369D-0090-4222-A11C-B8E84AB5B51C}" type="pres">
      <dgm:prSet presAssocID="{55486B7D-0DD9-4F0A-8ACF-B06EA241BD4D}" presName="LShape" presStyleLbl="alignNode1" presStyleIdx="4" presStyleCnt="7" custLinFactNeighborX="-355" custLinFactNeighborY="-2610"/>
      <dgm:spPr/>
    </dgm:pt>
    <dgm:pt modelId="{20B1C5EA-5C9F-4E82-B015-A8E37A5386F7}" type="pres">
      <dgm:prSet presAssocID="{55486B7D-0DD9-4F0A-8ACF-B06EA241BD4D}" presName="ParentText" presStyleLbl="revTx" presStyleIdx="2" presStyleCnt="4" custScaleX="117625" custLinFactNeighborX="10633" custLinFactNeighborY="147">
        <dgm:presLayoutVars>
          <dgm:chMax val="0"/>
          <dgm:chPref val="0"/>
          <dgm:bulletEnabled val="1"/>
        </dgm:presLayoutVars>
      </dgm:prSet>
      <dgm:spPr/>
    </dgm:pt>
    <dgm:pt modelId="{54515356-A3A6-46B6-B379-1001926D8558}" type="pres">
      <dgm:prSet presAssocID="{55486B7D-0DD9-4F0A-8ACF-B06EA241BD4D}" presName="Triangle" presStyleLbl="alignNode1" presStyleIdx="5" presStyleCnt="7"/>
      <dgm:spPr/>
    </dgm:pt>
    <dgm:pt modelId="{47E84526-06C5-4BDB-BCEE-B754B7DC0688}" type="pres">
      <dgm:prSet presAssocID="{3C681B75-B1E4-402E-96E9-90128C3B5B74}" presName="sibTrans" presStyleCnt="0"/>
      <dgm:spPr/>
    </dgm:pt>
    <dgm:pt modelId="{E968C03D-3A9B-4184-8D28-8FB27D4CA8C4}" type="pres">
      <dgm:prSet presAssocID="{3C681B75-B1E4-402E-96E9-90128C3B5B74}" presName="space" presStyleCnt="0"/>
      <dgm:spPr/>
    </dgm:pt>
    <dgm:pt modelId="{F46C2DBE-E22D-40EF-940A-E52EE13BB23E}" type="pres">
      <dgm:prSet presAssocID="{F00ED8F8-B15B-4663-9E0C-BF9518295402}" presName="composite" presStyleCnt="0"/>
      <dgm:spPr/>
    </dgm:pt>
    <dgm:pt modelId="{4DBC0188-C482-4A43-9318-A6F5A60C3B9B}" type="pres">
      <dgm:prSet presAssocID="{F00ED8F8-B15B-4663-9E0C-BF9518295402}" presName="LShape" presStyleLbl="alignNode1" presStyleIdx="6" presStyleCnt="7"/>
      <dgm:spPr/>
    </dgm:pt>
    <dgm:pt modelId="{80C635F4-0B1E-4463-9D4B-F9295C935224}" type="pres">
      <dgm:prSet presAssocID="{F00ED8F8-B15B-4663-9E0C-BF9518295402}" presName="ParentText" presStyleLbl="revTx" presStyleIdx="3" presStyleCnt="4" custLinFactNeighborX="345" custLinFactNeighborY="-1727">
        <dgm:presLayoutVars>
          <dgm:chMax val="0"/>
          <dgm:chPref val="0"/>
          <dgm:bulletEnabled val="1"/>
        </dgm:presLayoutVars>
      </dgm:prSet>
      <dgm:spPr/>
    </dgm:pt>
  </dgm:ptLst>
  <dgm:cxnLst>
    <dgm:cxn modelId="{DCD42E17-742A-4BEB-B92A-A10643B8E3F4}" srcId="{56A5BB62-94BA-4A14-8A83-644FA10DA293}" destId="{55486B7D-0DD9-4F0A-8ACF-B06EA241BD4D}" srcOrd="2" destOrd="0" parTransId="{AC64E367-3A2F-4FA8-B000-E41E9ED77DE9}" sibTransId="{3C681B75-B1E4-402E-96E9-90128C3B5B74}"/>
    <dgm:cxn modelId="{24083020-C905-4122-A48E-69FE20FCF0C7}" type="presOf" srcId="{56A5BB62-94BA-4A14-8A83-644FA10DA293}" destId="{B808BD85-6310-4A10-BE6D-3E87AB48CF48}" srcOrd="0" destOrd="0" presId="urn:microsoft.com/office/officeart/2009/3/layout/StepUpProcess"/>
    <dgm:cxn modelId="{5D42AD20-4A87-4455-AB97-181E59E29149}" type="presOf" srcId="{55486B7D-0DD9-4F0A-8ACF-B06EA241BD4D}" destId="{20B1C5EA-5C9F-4E82-B015-A8E37A5386F7}" srcOrd="0" destOrd="0" presId="urn:microsoft.com/office/officeart/2009/3/layout/StepUpProcess"/>
    <dgm:cxn modelId="{8452A12F-9B59-4090-8722-471B012B7768}" srcId="{56A5BB62-94BA-4A14-8A83-644FA10DA293}" destId="{318BF940-4007-4482-A5FB-7A6C53FC6E91}" srcOrd="0" destOrd="0" parTransId="{4D479357-E320-4BCD-82D7-F0255AD585B1}" sibTransId="{901FF02F-2C39-43F9-8796-18308310657F}"/>
    <dgm:cxn modelId="{DB71935B-6A79-4FD5-AE38-EE8E25057DF5}" type="presOf" srcId="{318BF940-4007-4482-A5FB-7A6C53FC6E91}" destId="{B63E2D7F-D76F-441C-ABE4-A6BDD44850B0}" srcOrd="0" destOrd="0" presId="urn:microsoft.com/office/officeart/2009/3/layout/StepUpProcess"/>
    <dgm:cxn modelId="{0A6E3D5F-DA83-4A84-AD10-495D4816C72E}" srcId="{56A5BB62-94BA-4A14-8A83-644FA10DA293}" destId="{F00ED8F8-B15B-4663-9E0C-BF9518295402}" srcOrd="3" destOrd="0" parTransId="{FF9A1CC1-C569-453C-AC98-00A11810D739}" sibTransId="{C91AAFF3-4B20-4C81-B367-25C459FA324C}"/>
    <dgm:cxn modelId="{B624664C-3709-47A1-A50A-D1A3B998EF13}" srcId="{56A5BB62-94BA-4A14-8A83-644FA10DA293}" destId="{B84295AC-DB8E-4581-9F37-97C39B324AD7}" srcOrd="1" destOrd="0" parTransId="{B67F66DF-B958-4641-92BD-FBF60395827D}" sibTransId="{F7153D95-9F8F-451C-9E89-754E738C32B9}"/>
    <dgm:cxn modelId="{40A6E57E-7C76-4014-AE06-76C4B708D7C4}" type="presOf" srcId="{F00ED8F8-B15B-4663-9E0C-BF9518295402}" destId="{80C635F4-0B1E-4463-9D4B-F9295C935224}" srcOrd="0" destOrd="0" presId="urn:microsoft.com/office/officeart/2009/3/layout/StepUpProcess"/>
    <dgm:cxn modelId="{E491F5F0-2732-4448-985D-F831566B5C01}" type="presOf" srcId="{B84295AC-DB8E-4581-9F37-97C39B324AD7}" destId="{D17C0423-9011-4C86-ADAC-42DA8D1A9817}" srcOrd="0" destOrd="0" presId="urn:microsoft.com/office/officeart/2009/3/layout/StepUpProcess"/>
    <dgm:cxn modelId="{033217F1-47EB-4482-8F48-CB79C3E257B2}" type="presParOf" srcId="{B808BD85-6310-4A10-BE6D-3E87AB48CF48}" destId="{F75AA0FB-5271-4530-BD84-F6202BF78325}" srcOrd="0" destOrd="0" presId="urn:microsoft.com/office/officeart/2009/3/layout/StepUpProcess"/>
    <dgm:cxn modelId="{024C3BF2-B99D-4CC5-98F8-8B4845032C7D}" type="presParOf" srcId="{F75AA0FB-5271-4530-BD84-F6202BF78325}" destId="{3B38B2D9-1508-4522-AECD-20C2F7557610}" srcOrd="0" destOrd="0" presId="urn:microsoft.com/office/officeart/2009/3/layout/StepUpProcess"/>
    <dgm:cxn modelId="{2CB952CE-2D84-4666-9D85-1700F3E5384B}" type="presParOf" srcId="{F75AA0FB-5271-4530-BD84-F6202BF78325}" destId="{B63E2D7F-D76F-441C-ABE4-A6BDD44850B0}" srcOrd="1" destOrd="0" presId="urn:microsoft.com/office/officeart/2009/3/layout/StepUpProcess"/>
    <dgm:cxn modelId="{23243569-51C1-4FC9-A510-D40A1E28B4FC}" type="presParOf" srcId="{F75AA0FB-5271-4530-BD84-F6202BF78325}" destId="{344C79C3-3D7C-43CB-A68D-3C3ED183C900}" srcOrd="2" destOrd="0" presId="urn:microsoft.com/office/officeart/2009/3/layout/StepUpProcess"/>
    <dgm:cxn modelId="{92E35408-C94C-4097-B10A-80EA48219B4A}" type="presParOf" srcId="{B808BD85-6310-4A10-BE6D-3E87AB48CF48}" destId="{8724623D-2935-4ECE-927E-8E6B507956ED}" srcOrd="1" destOrd="0" presId="urn:microsoft.com/office/officeart/2009/3/layout/StepUpProcess"/>
    <dgm:cxn modelId="{23BEE9B1-70B7-4785-A7A0-F597F95664D7}" type="presParOf" srcId="{8724623D-2935-4ECE-927E-8E6B507956ED}" destId="{94D07BCE-1C03-412F-BF84-145136AAD73B}" srcOrd="0" destOrd="0" presId="urn:microsoft.com/office/officeart/2009/3/layout/StepUpProcess"/>
    <dgm:cxn modelId="{F684017F-198F-47C1-B047-3C06B475EB1E}" type="presParOf" srcId="{B808BD85-6310-4A10-BE6D-3E87AB48CF48}" destId="{257E6FD5-34D9-4615-A792-900686D2ADD8}" srcOrd="2" destOrd="0" presId="urn:microsoft.com/office/officeart/2009/3/layout/StepUpProcess"/>
    <dgm:cxn modelId="{2C4D1140-D9DF-4FCE-AEED-A3C689B88E02}" type="presParOf" srcId="{257E6FD5-34D9-4615-A792-900686D2ADD8}" destId="{136A33CA-AC56-4681-8730-E9E5FD9B37A2}" srcOrd="0" destOrd="0" presId="urn:microsoft.com/office/officeart/2009/3/layout/StepUpProcess"/>
    <dgm:cxn modelId="{6914B6EA-0A95-4D4C-9C60-1D5BCD554E51}" type="presParOf" srcId="{257E6FD5-34D9-4615-A792-900686D2ADD8}" destId="{D17C0423-9011-4C86-ADAC-42DA8D1A9817}" srcOrd="1" destOrd="0" presId="urn:microsoft.com/office/officeart/2009/3/layout/StepUpProcess"/>
    <dgm:cxn modelId="{F6156149-7469-4AC9-9660-64EC4BAB2BFB}" type="presParOf" srcId="{257E6FD5-34D9-4615-A792-900686D2ADD8}" destId="{085493B3-B16E-43CF-854C-BF97FFDDD11D}" srcOrd="2" destOrd="0" presId="urn:microsoft.com/office/officeart/2009/3/layout/StepUpProcess"/>
    <dgm:cxn modelId="{4D233B6F-13C1-4C80-A4C8-70866FEF8E36}" type="presParOf" srcId="{B808BD85-6310-4A10-BE6D-3E87AB48CF48}" destId="{1AF10A4B-5911-4D39-80F0-03CFECD73126}" srcOrd="3" destOrd="0" presId="urn:microsoft.com/office/officeart/2009/3/layout/StepUpProcess"/>
    <dgm:cxn modelId="{0F6BE58F-A912-4402-9C39-98582B78891C}" type="presParOf" srcId="{1AF10A4B-5911-4D39-80F0-03CFECD73126}" destId="{4E0D830D-BE63-4403-A3A4-7E919CB38156}" srcOrd="0" destOrd="0" presId="urn:microsoft.com/office/officeart/2009/3/layout/StepUpProcess"/>
    <dgm:cxn modelId="{A8C551CE-F188-4BEC-A96A-D60BE58CA21A}" type="presParOf" srcId="{B808BD85-6310-4A10-BE6D-3E87AB48CF48}" destId="{485F4872-B4AF-4E14-9A17-1F38EE19D968}" srcOrd="4" destOrd="0" presId="urn:microsoft.com/office/officeart/2009/3/layout/StepUpProcess"/>
    <dgm:cxn modelId="{0D9B8CF9-FDA1-4B57-B09D-1945434DA2E8}" type="presParOf" srcId="{485F4872-B4AF-4E14-9A17-1F38EE19D968}" destId="{AFA2369D-0090-4222-A11C-B8E84AB5B51C}" srcOrd="0" destOrd="0" presId="urn:microsoft.com/office/officeart/2009/3/layout/StepUpProcess"/>
    <dgm:cxn modelId="{BFA1618D-6F3D-4F52-A70B-B1C00346A684}" type="presParOf" srcId="{485F4872-B4AF-4E14-9A17-1F38EE19D968}" destId="{20B1C5EA-5C9F-4E82-B015-A8E37A5386F7}" srcOrd="1" destOrd="0" presId="urn:microsoft.com/office/officeart/2009/3/layout/StepUpProcess"/>
    <dgm:cxn modelId="{9A986EB7-27EB-4DA4-9ABA-8CB574E07575}" type="presParOf" srcId="{485F4872-B4AF-4E14-9A17-1F38EE19D968}" destId="{54515356-A3A6-46B6-B379-1001926D8558}" srcOrd="2" destOrd="0" presId="urn:microsoft.com/office/officeart/2009/3/layout/StepUpProcess"/>
    <dgm:cxn modelId="{E8A891A8-F3D3-4E59-9602-2B298759565C}" type="presParOf" srcId="{B808BD85-6310-4A10-BE6D-3E87AB48CF48}" destId="{47E84526-06C5-4BDB-BCEE-B754B7DC0688}" srcOrd="5" destOrd="0" presId="urn:microsoft.com/office/officeart/2009/3/layout/StepUpProcess"/>
    <dgm:cxn modelId="{EEE3A5E0-02DC-4C97-8BCD-80E3F552496D}" type="presParOf" srcId="{47E84526-06C5-4BDB-BCEE-B754B7DC0688}" destId="{E968C03D-3A9B-4184-8D28-8FB27D4CA8C4}" srcOrd="0" destOrd="0" presId="urn:microsoft.com/office/officeart/2009/3/layout/StepUpProcess"/>
    <dgm:cxn modelId="{DC5F2C37-93CC-47DE-B64E-23BC284B7250}" type="presParOf" srcId="{B808BD85-6310-4A10-BE6D-3E87AB48CF48}" destId="{F46C2DBE-E22D-40EF-940A-E52EE13BB23E}" srcOrd="6" destOrd="0" presId="urn:microsoft.com/office/officeart/2009/3/layout/StepUpProcess"/>
    <dgm:cxn modelId="{4D6938FE-7B16-4E2C-AAD7-FD1CA002B4C4}" type="presParOf" srcId="{F46C2DBE-E22D-40EF-940A-E52EE13BB23E}" destId="{4DBC0188-C482-4A43-9318-A6F5A60C3B9B}" srcOrd="0" destOrd="0" presId="urn:microsoft.com/office/officeart/2009/3/layout/StepUpProcess"/>
    <dgm:cxn modelId="{2EFD9491-111E-4E94-9323-CE992989442B}" type="presParOf" srcId="{F46C2DBE-E22D-40EF-940A-E52EE13BB23E}" destId="{80C635F4-0B1E-4463-9D4B-F9295C935224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C66FB5-AF90-4E01-B0A9-EE4AD0D387E6}" type="doc">
      <dgm:prSet loTypeId="urn:microsoft.com/office/officeart/2011/layout/RadialPictureList" loCatId="picture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ABF4F021-A54B-4B7A-9790-A6A26FBC92E2}">
      <dgm:prSet phldrT="[Text]"/>
      <dgm:spPr/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Benefits</a:t>
          </a:r>
        </a:p>
      </dgm:t>
    </dgm:pt>
    <dgm:pt modelId="{5331CA42-C9D5-4817-9196-75091C62B128}" type="parTrans" cxnId="{865B60BA-22B4-48E3-BD85-4CF43B990201}">
      <dgm:prSet/>
      <dgm:spPr/>
      <dgm:t>
        <a:bodyPr/>
        <a:lstStyle/>
        <a:p>
          <a:endParaRPr lang="en-GB"/>
        </a:p>
      </dgm:t>
    </dgm:pt>
    <dgm:pt modelId="{170CD933-3663-4CAA-A032-F10D3495EB62}" type="sibTrans" cxnId="{865B60BA-22B4-48E3-BD85-4CF43B990201}">
      <dgm:prSet/>
      <dgm:spPr/>
      <dgm:t>
        <a:bodyPr/>
        <a:lstStyle/>
        <a:p>
          <a:endParaRPr lang="en-GB"/>
        </a:p>
      </dgm:t>
    </dgm:pt>
    <dgm:pt modelId="{968D4F03-E06F-4912-AAE2-0A9284AE7DEE}">
      <dgm:prSet phldrT="[Text]" custT="1"/>
      <dgm:spPr/>
      <dgm:t>
        <a:bodyPr/>
        <a:lstStyle/>
        <a:p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Shared purpose and ownership of QI</a:t>
          </a:r>
        </a:p>
      </dgm:t>
    </dgm:pt>
    <dgm:pt modelId="{6010A7FE-A257-48A3-8D91-1CAEAC1A6484}" type="parTrans" cxnId="{28EE3224-3E74-4768-AFAC-F4A08B3D3F97}">
      <dgm:prSet/>
      <dgm:spPr/>
      <dgm:t>
        <a:bodyPr/>
        <a:lstStyle/>
        <a:p>
          <a:endParaRPr lang="en-GB"/>
        </a:p>
      </dgm:t>
    </dgm:pt>
    <dgm:pt modelId="{61B8E17F-388B-4464-A7B0-6944F058D5A3}" type="sibTrans" cxnId="{28EE3224-3E74-4768-AFAC-F4A08B3D3F97}">
      <dgm:prSet/>
      <dgm:spPr/>
      <dgm:t>
        <a:bodyPr/>
        <a:lstStyle/>
        <a:p>
          <a:endParaRPr lang="en-GB"/>
        </a:p>
      </dgm:t>
    </dgm:pt>
    <dgm:pt modelId="{3A4CD598-5AAF-4909-9E8E-A07A866FAB5B}">
      <dgm:prSet phldrT="[Text]" custT="1"/>
      <dgm:spPr/>
      <dgm:t>
        <a:bodyPr/>
        <a:lstStyle/>
        <a:p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Spread change and measure impact of QI</a:t>
          </a:r>
        </a:p>
      </dgm:t>
    </dgm:pt>
    <dgm:pt modelId="{148124AC-DB3B-4344-9F15-A9BAF00D93C5}" type="parTrans" cxnId="{DCE07004-DA5B-4204-8374-95A1A3AF3A8F}">
      <dgm:prSet/>
      <dgm:spPr/>
      <dgm:t>
        <a:bodyPr/>
        <a:lstStyle/>
        <a:p>
          <a:endParaRPr lang="en-GB"/>
        </a:p>
      </dgm:t>
    </dgm:pt>
    <dgm:pt modelId="{42B4B67D-7B74-4A16-A22B-C72462888EBF}" type="sibTrans" cxnId="{DCE07004-DA5B-4204-8374-95A1A3AF3A8F}">
      <dgm:prSet/>
      <dgm:spPr/>
      <dgm:t>
        <a:bodyPr/>
        <a:lstStyle/>
        <a:p>
          <a:endParaRPr lang="en-GB"/>
        </a:p>
      </dgm:t>
    </dgm:pt>
    <dgm:pt modelId="{2910CD94-FF48-4165-B9C5-AD13AABF8CB6}">
      <dgm:prSet phldrT="[Text]" custT="1"/>
      <dgm:spPr/>
      <dgm:t>
        <a:bodyPr/>
        <a:lstStyle/>
        <a:p>
          <a:r>
            <a:rPr lang="en-GB" sz="1600" dirty="0">
              <a:latin typeface="Arial" panose="020B0604020202020204" pitchFamily="34" charset="0"/>
              <a:cs typeface="Arial" panose="020B0604020202020204" pitchFamily="34" charset="0"/>
            </a:rPr>
            <a:t>Continuous engagement and communication</a:t>
          </a:r>
        </a:p>
      </dgm:t>
    </dgm:pt>
    <dgm:pt modelId="{D9B16139-12B1-466B-99B0-AFBBDD59D85D}" type="parTrans" cxnId="{12F8CA4E-B51C-4511-99CE-602808756B72}">
      <dgm:prSet/>
      <dgm:spPr/>
      <dgm:t>
        <a:bodyPr/>
        <a:lstStyle/>
        <a:p>
          <a:endParaRPr lang="en-GB"/>
        </a:p>
      </dgm:t>
    </dgm:pt>
    <dgm:pt modelId="{E938DF39-BE4F-4E55-A3CF-73395F6A38DC}" type="sibTrans" cxnId="{12F8CA4E-B51C-4511-99CE-602808756B72}">
      <dgm:prSet/>
      <dgm:spPr/>
      <dgm:t>
        <a:bodyPr/>
        <a:lstStyle/>
        <a:p>
          <a:endParaRPr lang="en-GB"/>
        </a:p>
      </dgm:t>
    </dgm:pt>
    <dgm:pt modelId="{074AB9BD-7F56-4830-BD58-3FBD1192434B}">
      <dgm:prSet/>
      <dgm:spPr/>
      <dgm:t>
        <a:bodyPr/>
        <a:lstStyle/>
        <a:p>
          <a:endParaRPr lang="en-GB"/>
        </a:p>
      </dgm:t>
    </dgm:pt>
    <dgm:pt modelId="{FF22A09D-59EC-42CA-BC61-A21235CD9B43}" type="parTrans" cxnId="{B0F8B474-5429-4CA9-A4CC-FDB1BA1143F2}">
      <dgm:prSet/>
      <dgm:spPr/>
      <dgm:t>
        <a:bodyPr/>
        <a:lstStyle/>
        <a:p>
          <a:endParaRPr lang="en-GB"/>
        </a:p>
      </dgm:t>
    </dgm:pt>
    <dgm:pt modelId="{2E91414D-5E4F-47C7-96DC-BFF515470767}" type="sibTrans" cxnId="{B0F8B474-5429-4CA9-A4CC-FDB1BA1143F2}">
      <dgm:prSet/>
      <dgm:spPr/>
      <dgm:t>
        <a:bodyPr/>
        <a:lstStyle/>
        <a:p>
          <a:endParaRPr lang="en-GB"/>
        </a:p>
      </dgm:t>
    </dgm:pt>
    <dgm:pt modelId="{59BE74C0-D285-40D1-BA7E-E2729F538EE2}" type="pres">
      <dgm:prSet presAssocID="{1BC66FB5-AF90-4E01-B0A9-EE4AD0D387E6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DC6C2839-29B1-44B3-9A72-FA21EACDBF09}" type="pres">
      <dgm:prSet presAssocID="{ABF4F021-A54B-4B7A-9790-A6A26FBC92E2}" presName="Parent" presStyleLbl="node1" presStyleIdx="0" presStyleCnt="2" custScaleX="80905" custScaleY="87088" custLinFactNeighborX="-330" custLinFactNeighborY="2971">
        <dgm:presLayoutVars>
          <dgm:chMax val="4"/>
          <dgm:chPref val="3"/>
        </dgm:presLayoutVars>
      </dgm:prSet>
      <dgm:spPr/>
    </dgm:pt>
    <dgm:pt modelId="{9D735E6A-07BA-407E-8FB1-18D285B794BF}" type="pres">
      <dgm:prSet presAssocID="{968D4F03-E06F-4912-AAE2-0A9284AE7DEE}" presName="Accent" presStyleLbl="node1" presStyleIdx="1" presStyleCnt="2" custLinFactNeighborX="-380" custLinFactNeighborY="1047"/>
      <dgm:spPr/>
    </dgm:pt>
    <dgm:pt modelId="{E0497C6C-73B2-4BD8-95CC-829182C38947}" type="pres">
      <dgm:prSet presAssocID="{968D4F03-E06F-4912-AAE2-0A9284AE7DEE}" presName="Image1" presStyleLbl="fgImgPlace1" presStyleIdx="0" presStyleCnt="3" custScaleX="124305" custScaleY="120311" custLinFactNeighborX="-11794" custLinFactNeighborY="-369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ers with solid fill"/>
        </a:ext>
      </dgm:extLst>
    </dgm:pt>
    <dgm:pt modelId="{76D4479E-3FEB-4223-8FD9-DA6A5ACA50C4}" type="pres">
      <dgm:prSet presAssocID="{968D4F03-E06F-4912-AAE2-0A9284AE7DEE}" presName="Child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D60D39A-87A5-440A-830A-B79314443D64}" type="pres">
      <dgm:prSet presAssocID="{3A4CD598-5AAF-4909-9E8E-A07A866FAB5B}" presName="Image2" presStyleCnt="0"/>
      <dgm:spPr/>
    </dgm:pt>
    <dgm:pt modelId="{E789D713-3462-4F78-BA8A-2C9EE50BCC59}" type="pres">
      <dgm:prSet presAssocID="{3A4CD598-5AAF-4909-9E8E-A07A866FAB5B}" presName="Image" presStyleLbl="fgImgPlace1" presStyleIdx="1" presStyleCnt="3" custScaleX="121974" custScaleY="120444" custLinFactNeighborX="-13614" custLinFactNeighborY="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ckey Stick Curve Graph outline"/>
        </a:ext>
      </dgm:extLst>
    </dgm:pt>
    <dgm:pt modelId="{FA60A6C4-A6D5-4DAD-B665-140646C2B4CB}" type="pres">
      <dgm:prSet presAssocID="{3A4CD598-5AAF-4909-9E8E-A07A866FAB5B}" presName="Child2" presStyleLbl="revTx" presStyleIdx="1" presStyleCnt="3" custScaleX="116408" custLinFactNeighborX="0" custLinFactNeighborY="-3593">
        <dgm:presLayoutVars>
          <dgm:chMax val="0"/>
          <dgm:chPref val="0"/>
          <dgm:bulletEnabled val="1"/>
        </dgm:presLayoutVars>
      </dgm:prSet>
      <dgm:spPr/>
    </dgm:pt>
    <dgm:pt modelId="{36102ABC-EB05-40A4-9A1F-B9C1B5F62B58}" type="pres">
      <dgm:prSet presAssocID="{2910CD94-FF48-4165-B9C5-AD13AABF8CB6}" presName="Image3" presStyleCnt="0"/>
      <dgm:spPr/>
    </dgm:pt>
    <dgm:pt modelId="{B538C57A-4C23-4159-A392-9C84522C6CB5}" type="pres">
      <dgm:prSet presAssocID="{2910CD94-FF48-4165-B9C5-AD13AABF8CB6}" presName="Image" presStyleLbl="fgImgPlace1" presStyleIdx="2" presStyleCnt="3" custScaleX="124305" custScaleY="134481" custLinFactNeighborX="-11142" custLinFactNeighborY="-1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 network with solid fill"/>
        </a:ext>
      </dgm:extLst>
    </dgm:pt>
    <dgm:pt modelId="{B2EA8B51-E84D-4089-9893-58317A00C7F1}" type="pres">
      <dgm:prSet presAssocID="{2910CD94-FF48-4165-B9C5-AD13AABF8CB6}" presName="Child3" presStyleLbl="revTx" presStyleIdx="2" presStyleCnt="3" custScaleX="121081" custScaleY="90909">
        <dgm:presLayoutVars>
          <dgm:chMax val="0"/>
          <dgm:chPref val="0"/>
          <dgm:bulletEnabled val="1"/>
        </dgm:presLayoutVars>
      </dgm:prSet>
      <dgm:spPr/>
    </dgm:pt>
  </dgm:ptLst>
  <dgm:cxnLst>
    <dgm:cxn modelId="{DCE07004-DA5B-4204-8374-95A1A3AF3A8F}" srcId="{ABF4F021-A54B-4B7A-9790-A6A26FBC92E2}" destId="{3A4CD598-5AAF-4909-9E8E-A07A866FAB5B}" srcOrd="1" destOrd="0" parTransId="{148124AC-DB3B-4344-9F15-A9BAF00D93C5}" sibTransId="{42B4B67D-7B74-4A16-A22B-C72462888EBF}"/>
    <dgm:cxn modelId="{28EE3224-3E74-4768-AFAC-F4A08B3D3F97}" srcId="{ABF4F021-A54B-4B7A-9790-A6A26FBC92E2}" destId="{968D4F03-E06F-4912-AAE2-0A9284AE7DEE}" srcOrd="0" destOrd="0" parTransId="{6010A7FE-A257-48A3-8D91-1CAEAC1A6484}" sibTransId="{61B8E17F-388B-4464-A7B0-6944F058D5A3}"/>
    <dgm:cxn modelId="{A6BE1027-53A1-4E3B-AF54-B2ABF7D65C07}" type="presOf" srcId="{ABF4F021-A54B-4B7A-9790-A6A26FBC92E2}" destId="{DC6C2839-29B1-44B3-9A72-FA21EACDBF09}" srcOrd="0" destOrd="0" presId="urn:microsoft.com/office/officeart/2011/layout/RadialPictureList"/>
    <dgm:cxn modelId="{56CB813D-EA7B-4C34-9499-D3BD0CBE795B}" type="presOf" srcId="{968D4F03-E06F-4912-AAE2-0A9284AE7DEE}" destId="{76D4479E-3FEB-4223-8FD9-DA6A5ACA50C4}" srcOrd="0" destOrd="0" presId="urn:microsoft.com/office/officeart/2011/layout/RadialPictureList"/>
    <dgm:cxn modelId="{12F8CA4E-B51C-4511-99CE-602808756B72}" srcId="{ABF4F021-A54B-4B7A-9790-A6A26FBC92E2}" destId="{2910CD94-FF48-4165-B9C5-AD13AABF8CB6}" srcOrd="2" destOrd="0" parTransId="{D9B16139-12B1-466B-99B0-AFBBDD59D85D}" sibTransId="{E938DF39-BE4F-4E55-A3CF-73395F6A38DC}"/>
    <dgm:cxn modelId="{B0F8B474-5429-4CA9-A4CC-FDB1BA1143F2}" srcId="{1BC66FB5-AF90-4E01-B0A9-EE4AD0D387E6}" destId="{074AB9BD-7F56-4830-BD58-3FBD1192434B}" srcOrd="1" destOrd="0" parTransId="{FF22A09D-59EC-42CA-BC61-A21235CD9B43}" sibTransId="{2E91414D-5E4F-47C7-96DC-BFF515470767}"/>
    <dgm:cxn modelId="{427F4B8F-FC61-4CC8-B2E3-FE6CF1618409}" type="presOf" srcId="{1BC66FB5-AF90-4E01-B0A9-EE4AD0D387E6}" destId="{59BE74C0-D285-40D1-BA7E-E2729F538EE2}" srcOrd="0" destOrd="0" presId="urn:microsoft.com/office/officeart/2011/layout/RadialPictureList"/>
    <dgm:cxn modelId="{140FF3B5-61B5-4C46-9BD9-D184CA197D9B}" type="presOf" srcId="{2910CD94-FF48-4165-B9C5-AD13AABF8CB6}" destId="{B2EA8B51-E84D-4089-9893-58317A00C7F1}" srcOrd="0" destOrd="0" presId="urn:microsoft.com/office/officeart/2011/layout/RadialPictureList"/>
    <dgm:cxn modelId="{865B60BA-22B4-48E3-BD85-4CF43B990201}" srcId="{1BC66FB5-AF90-4E01-B0A9-EE4AD0D387E6}" destId="{ABF4F021-A54B-4B7A-9790-A6A26FBC92E2}" srcOrd="0" destOrd="0" parTransId="{5331CA42-C9D5-4817-9196-75091C62B128}" sibTransId="{170CD933-3663-4CAA-A032-F10D3495EB62}"/>
    <dgm:cxn modelId="{ABCD35D5-AF91-4C73-A03E-0F3A379CB565}" type="presOf" srcId="{3A4CD598-5AAF-4909-9E8E-A07A866FAB5B}" destId="{FA60A6C4-A6D5-4DAD-B665-140646C2B4CB}" srcOrd="0" destOrd="0" presId="urn:microsoft.com/office/officeart/2011/layout/RadialPictureList"/>
    <dgm:cxn modelId="{7790C637-71A0-4038-A23F-11377E9A34CF}" type="presParOf" srcId="{59BE74C0-D285-40D1-BA7E-E2729F538EE2}" destId="{DC6C2839-29B1-44B3-9A72-FA21EACDBF09}" srcOrd="0" destOrd="0" presId="urn:microsoft.com/office/officeart/2011/layout/RadialPictureList"/>
    <dgm:cxn modelId="{431E117F-4E3F-44B8-88EA-ADAE818B2330}" type="presParOf" srcId="{59BE74C0-D285-40D1-BA7E-E2729F538EE2}" destId="{9D735E6A-07BA-407E-8FB1-18D285B794BF}" srcOrd="1" destOrd="0" presId="urn:microsoft.com/office/officeart/2011/layout/RadialPictureList"/>
    <dgm:cxn modelId="{A75784A4-C3B0-4D6B-B82F-6272D7C92022}" type="presParOf" srcId="{59BE74C0-D285-40D1-BA7E-E2729F538EE2}" destId="{E0497C6C-73B2-4BD8-95CC-829182C38947}" srcOrd="2" destOrd="0" presId="urn:microsoft.com/office/officeart/2011/layout/RadialPictureList"/>
    <dgm:cxn modelId="{1A964628-EC06-427B-95EC-2715E5AAB4A9}" type="presParOf" srcId="{59BE74C0-D285-40D1-BA7E-E2729F538EE2}" destId="{76D4479E-3FEB-4223-8FD9-DA6A5ACA50C4}" srcOrd="3" destOrd="0" presId="urn:microsoft.com/office/officeart/2011/layout/RadialPictureList"/>
    <dgm:cxn modelId="{D7585495-F59E-448B-BEBC-9DC248A4866C}" type="presParOf" srcId="{59BE74C0-D285-40D1-BA7E-E2729F538EE2}" destId="{4D60D39A-87A5-440A-830A-B79314443D64}" srcOrd="4" destOrd="0" presId="urn:microsoft.com/office/officeart/2011/layout/RadialPictureList"/>
    <dgm:cxn modelId="{B1C7DBF0-A880-4084-9B95-3CBD00552C48}" type="presParOf" srcId="{4D60D39A-87A5-440A-830A-B79314443D64}" destId="{E789D713-3462-4F78-BA8A-2C9EE50BCC59}" srcOrd="0" destOrd="0" presId="urn:microsoft.com/office/officeart/2011/layout/RadialPictureList"/>
    <dgm:cxn modelId="{711E685B-1087-47D5-97A9-18F20C262049}" type="presParOf" srcId="{59BE74C0-D285-40D1-BA7E-E2729F538EE2}" destId="{FA60A6C4-A6D5-4DAD-B665-140646C2B4CB}" srcOrd="5" destOrd="0" presId="urn:microsoft.com/office/officeart/2011/layout/RadialPictureList"/>
    <dgm:cxn modelId="{D50A6B6D-302A-45B2-8B2B-F024CEF80E68}" type="presParOf" srcId="{59BE74C0-D285-40D1-BA7E-E2729F538EE2}" destId="{36102ABC-EB05-40A4-9A1F-B9C1B5F62B58}" srcOrd="6" destOrd="0" presId="urn:microsoft.com/office/officeart/2011/layout/RadialPictureList"/>
    <dgm:cxn modelId="{E2361087-284B-4B43-A703-B05DF52A7BA5}" type="presParOf" srcId="{36102ABC-EB05-40A4-9A1F-B9C1B5F62B58}" destId="{B538C57A-4C23-4159-A392-9C84522C6CB5}" srcOrd="0" destOrd="0" presId="urn:microsoft.com/office/officeart/2011/layout/RadialPictureList"/>
    <dgm:cxn modelId="{B5938931-ED5D-4B34-B70C-C6E1CDCDE079}" type="presParOf" srcId="{59BE74C0-D285-40D1-BA7E-E2729F538EE2}" destId="{B2EA8B51-E84D-4089-9893-58317A00C7F1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38B2D9-1508-4522-AECD-20C2F7557610}">
      <dsp:nvSpPr>
        <dsp:cNvPr id="0" name=""/>
        <dsp:cNvSpPr/>
      </dsp:nvSpPr>
      <dsp:spPr>
        <a:xfrm rot="5400000">
          <a:off x="446522" y="1043005"/>
          <a:ext cx="589585" cy="142221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3E2D7F-D76F-441C-ABE4-A6BDD44850B0}">
      <dsp:nvSpPr>
        <dsp:cNvPr id="0" name=""/>
        <dsp:cNvSpPr/>
      </dsp:nvSpPr>
      <dsp:spPr>
        <a:xfrm>
          <a:off x="145561" y="1575385"/>
          <a:ext cx="1283981" cy="1125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Stakeholder events to gather views</a:t>
          </a:r>
        </a:p>
      </dsp:txBody>
      <dsp:txXfrm>
        <a:off x="145561" y="1575385"/>
        <a:ext cx="1283981" cy="1125485"/>
      </dsp:txXfrm>
    </dsp:sp>
    <dsp:sp modelId="{344C79C3-3D7C-43CB-A68D-3C3ED183C900}">
      <dsp:nvSpPr>
        <dsp:cNvPr id="0" name=""/>
        <dsp:cNvSpPr/>
      </dsp:nvSpPr>
      <dsp:spPr>
        <a:xfrm>
          <a:off x="1187283" y="1045745"/>
          <a:ext cx="242260" cy="242260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6A33CA-AC56-4681-8730-E9E5FD9B37A2}">
      <dsp:nvSpPr>
        <dsp:cNvPr id="0" name=""/>
        <dsp:cNvSpPr/>
      </dsp:nvSpPr>
      <dsp:spPr>
        <a:xfrm rot="5400000">
          <a:off x="1860078" y="761495"/>
          <a:ext cx="854706" cy="142221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7C0423-9011-4C86-ADAC-42DA8D1A9817}">
      <dsp:nvSpPr>
        <dsp:cNvPr id="0" name=""/>
        <dsp:cNvSpPr/>
      </dsp:nvSpPr>
      <dsp:spPr>
        <a:xfrm>
          <a:off x="1695803" y="1186431"/>
          <a:ext cx="1327187" cy="1125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Community of Practice developed based on findings of PDSA 1</a:t>
          </a:r>
        </a:p>
      </dsp:txBody>
      <dsp:txXfrm>
        <a:off x="1695803" y="1186431"/>
        <a:ext cx="1327187" cy="1125485"/>
      </dsp:txXfrm>
    </dsp:sp>
    <dsp:sp modelId="{085493B3-B16E-43CF-854C-BF97FFDDD11D}">
      <dsp:nvSpPr>
        <dsp:cNvPr id="0" name=""/>
        <dsp:cNvSpPr/>
      </dsp:nvSpPr>
      <dsp:spPr>
        <a:xfrm>
          <a:off x="2759127" y="656791"/>
          <a:ext cx="242260" cy="242260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A2369D-0090-4222-A11C-B8E84AB5B51C}">
      <dsp:nvSpPr>
        <dsp:cNvPr id="0" name=""/>
        <dsp:cNvSpPr/>
      </dsp:nvSpPr>
      <dsp:spPr>
        <a:xfrm rot="5400000">
          <a:off x="3426873" y="350233"/>
          <a:ext cx="854706" cy="142221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B1C5EA-5C9F-4E82-B015-A8E37A5386F7}">
      <dsp:nvSpPr>
        <dsp:cNvPr id="0" name=""/>
        <dsp:cNvSpPr/>
      </dsp:nvSpPr>
      <dsp:spPr>
        <a:xfrm>
          <a:off x="3312625" y="799131"/>
          <a:ext cx="1510283" cy="1125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Community of Practice platform launched</a:t>
          </a:r>
        </a:p>
      </dsp:txBody>
      <dsp:txXfrm>
        <a:off x="3312625" y="799131"/>
        <a:ext cx="1510283" cy="1125485"/>
      </dsp:txXfrm>
    </dsp:sp>
    <dsp:sp modelId="{54515356-A3A6-46B6-B379-1001926D8558}">
      <dsp:nvSpPr>
        <dsp:cNvPr id="0" name=""/>
        <dsp:cNvSpPr/>
      </dsp:nvSpPr>
      <dsp:spPr>
        <a:xfrm>
          <a:off x="4330972" y="267836"/>
          <a:ext cx="242260" cy="242260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BC0188-C482-4A43-9318-A6F5A60C3B9B}">
      <dsp:nvSpPr>
        <dsp:cNvPr id="0" name=""/>
        <dsp:cNvSpPr/>
      </dsp:nvSpPr>
      <dsp:spPr>
        <a:xfrm rot="5400000">
          <a:off x="5003767" y="-16413"/>
          <a:ext cx="854706" cy="142221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C635F4-0B1E-4463-9D4B-F9295C935224}">
      <dsp:nvSpPr>
        <dsp:cNvPr id="0" name=""/>
        <dsp:cNvSpPr/>
      </dsp:nvSpPr>
      <dsp:spPr>
        <a:xfrm>
          <a:off x="4865525" y="389085"/>
          <a:ext cx="1283981" cy="1125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Co-design &amp; delivery of micro-teach sessions</a:t>
          </a:r>
        </a:p>
      </dsp:txBody>
      <dsp:txXfrm>
        <a:off x="4865525" y="389085"/>
        <a:ext cx="1283981" cy="1125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C2839-29B1-44B3-9A72-FA21EACDBF09}">
      <dsp:nvSpPr>
        <dsp:cNvPr id="0" name=""/>
        <dsp:cNvSpPr/>
      </dsp:nvSpPr>
      <dsp:spPr>
        <a:xfrm>
          <a:off x="1065125" y="1531993"/>
          <a:ext cx="1489747" cy="160367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latin typeface="Arial" panose="020B0604020202020204" pitchFamily="34" charset="0"/>
              <a:cs typeface="Arial" panose="020B0604020202020204" pitchFamily="34" charset="0"/>
            </a:rPr>
            <a:t>Benefits</a:t>
          </a:r>
        </a:p>
      </dsp:txBody>
      <dsp:txXfrm>
        <a:off x="1283293" y="1766846"/>
        <a:ext cx="1053411" cy="1133971"/>
      </dsp:txXfrm>
    </dsp:sp>
    <dsp:sp modelId="{9D735E6A-07BA-407E-8FB1-18D285B794BF}">
      <dsp:nvSpPr>
        <dsp:cNvPr id="0" name=""/>
        <dsp:cNvSpPr/>
      </dsp:nvSpPr>
      <dsp:spPr>
        <a:xfrm>
          <a:off x="-68266" y="375071"/>
          <a:ext cx="3711866" cy="3869395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497C6C-73B2-4BD8-95CC-829182C38947}">
      <dsp:nvSpPr>
        <dsp:cNvPr id="0" name=""/>
        <dsp:cNvSpPr/>
      </dsp:nvSpPr>
      <dsp:spPr>
        <a:xfrm>
          <a:off x="2442773" y="524115"/>
          <a:ext cx="1226169" cy="118710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6D4479E-3FEB-4223-8FD9-DA6A5ACA50C4}">
      <dsp:nvSpPr>
        <dsp:cNvPr id="0" name=""/>
        <dsp:cNvSpPr/>
      </dsp:nvSpPr>
      <dsp:spPr>
        <a:xfrm>
          <a:off x="3740227" y="676612"/>
          <a:ext cx="1320361" cy="954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Shared purpose and ownership of QI</a:t>
          </a:r>
        </a:p>
      </dsp:txBody>
      <dsp:txXfrm>
        <a:off x="3740227" y="676612"/>
        <a:ext cx="1320361" cy="954966"/>
      </dsp:txXfrm>
    </dsp:sp>
    <dsp:sp modelId="{E789D713-3462-4F78-BA8A-2C9EE50BCC59}">
      <dsp:nvSpPr>
        <dsp:cNvPr id="0" name=""/>
        <dsp:cNvSpPr/>
      </dsp:nvSpPr>
      <dsp:spPr>
        <a:xfrm>
          <a:off x="2817572" y="1682399"/>
          <a:ext cx="1203175" cy="118841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A60A6C4-A6D5-4DAD-B665-140646C2B4CB}">
      <dsp:nvSpPr>
        <dsp:cNvPr id="0" name=""/>
        <dsp:cNvSpPr/>
      </dsp:nvSpPr>
      <dsp:spPr>
        <a:xfrm>
          <a:off x="4018660" y="1762877"/>
          <a:ext cx="1537006" cy="954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Spread change and measure impact of QI</a:t>
          </a:r>
        </a:p>
      </dsp:txBody>
      <dsp:txXfrm>
        <a:off x="4018660" y="1762877"/>
        <a:ext cx="1537006" cy="954966"/>
      </dsp:txXfrm>
    </dsp:sp>
    <dsp:sp modelId="{B538C57A-4C23-4159-A392-9C84522C6CB5}">
      <dsp:nvSpPr>
        <dsp:cNvPr id="0" name=""/>
        <dsp:cNvSpPr/>
      </dsp:nvSpPr>
      <dsp:spPr>
        <a:xfrm>
          <a:off x="2449205" y="2751426"/>
          <a:ext cx="1226169" cy="1326918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2EA8B51-E84D-4089-9893-58317A00C7F1}">
      <dsp:nvSpPr>
        <dsp:cNvPr id="0" name=""/>
        <dsp:cNvSpPr/>
      </dsp:nvSpPr>
      <dsp:spPr>
        <a:xfrm>
          <a:off x="3601054" y="2985164"/>
          <a:ext cx="1598706" cy="868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GB" sz="1600" kern="1200" dirty="0">
              <a:latin typeface="Arial" panose="020B0604020202020204" pitchFamily="34" charset="0"/>
              <a:cs typeface="Arial" panose="020B0604020202020204" pitchFamily="34" charset="0"/>
            </a:rPr>
            <a:t>Continuous engagement and communication</a:t>
          </a:r>
        </a:p>
      </dsp:txBody>
      <dsp:txXfrm>
        <a:off x="3601054" y="2985164"/>
        <a:ext cx="1598706" cy="868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17/06/2024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17/06/2024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17/06/2024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17/06/2024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17/06/2024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17/06/2024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17/06/2024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Layout" Target="../diagrams/layout2.xml"/><Relationship Id="rId5" Type="http://schemas.openxmlformats.org/officeDocument/2006/relationships/diagramLayout" Target="../diagrams/layout1.xml"/><Relationship Id="rId10" Type="http://schemas.openxmlformats.org/officeDocument/2006/relationships/diagramData" Target="../diagrams/data2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Relationship Id="rId14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DSA Cycle - The W. Edwards Deming Institute">
            <a:extLst>
              <a:ext uri="{FF2B5EF4-FFF2-40B4-BE49-F238E27FC236}">
                <a16:creationId xmlns:a16="http://schemas.microsoft.com/office/drawing/2014/main" id="{0C8BB406-445C-24F8-E4E5-C75B115CEC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4" t="11740" r="13410" b="11815"/>
          <a:stretch/>
        </p:blipFill>
        <p:spPr bwMode="auto">
          <a:xfrm rot="19221036">
            <a:off x="1901685" y="7047834"/>
            <a:ext cx="980835" cy="102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72B55E-F642-FAE8-2F6B-DA1BB1AD0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885" y="2581516"/>
            <a:ext cx="3502652" cy="29221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242217" y="599811"/>
            <a:ext cx="65630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Developing a Quality Improvement Community of Practice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271916" y="1539274"/>
            <a:ext cx="6844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Katy Cook, Quality Improvement </a:t>
            </a:r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 </a:t>
            </a: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Claire Hill, Quality Improvement Development Manager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8A2C5-60FF-0AFB-DCF7-644EEA0D5B15}"/>
              </a:ext>
            </a:extLst>
          </p:cNvPr>
          <p:cNvSpPr txBox="1"/>
          <p:nvPr/>
        </p:nvSpPr>
        <p:spPr>
          <a:xfrm>
            <a:off x="158010" y="13207228"/>
            <a:ext cx="5613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Walsall &amp; Wolverhampton Quality Improvement Team 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30E8737-6D02-0091-8AE0-D674584818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2952323"/>
              </p:ext>
            </p:extLst>
          </p:nvPr>
        </p:nvGraphicFramePr>
        <p:xfrm>
          <a:off x="52467" y="7413072"/>
          <a:ext cx="6149558" cy="2968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8021E44-5BA8-7446-E9EA-D58FB7E55E02}"/>
              </a:ext>
            </a:extLst>
          </p:cNvPr>
          <p:cNvSpPr txBox="1"/>
          <p:nvPr/>
        </p:nvSpPr>
        <p:spPr>
          <a:xfrm>
            <a:off x="158009" y="2477980"/>
            <a:ext cx="705980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“Communities of practice are groups of people who share a concern, a set of problems, or a passion about  a topic, and who deepen their knowledge and expertise in this area by interacting on an ongoing basis.”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Etienne Wenger, Cultivating Communities of Practice: A guide to Managing knowledge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813775-AEB4-32FA-70EC-DE82EFCFB4A8}"/>
              </a:ext>
            </a:extLst>
          </p:cNvPr>
          <p:cNvSpPr/>
          <p:nvPr/>
        </p:nvSpPr>
        <p:spPr>
          <a:xfrm>
            <a:off x="158010" y="4197375"/>
            <a:ext cx="5824567" cy="26429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 Opportunity: Community of Practice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Quality Improvement Community of Practice was launched on 5</a:t>
            </a:r>
            <a:r>
              <a:rPr lang="en-GB" b="0" i="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July 2023. The community provides a virtual space to share knowledge, ideas, ask questions and support continuous learning in QI for colleagues across Walsall and Wolverhampton. 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xplosion: 8 Points 16">
            <a:extLst>
              <a:ext uri="{FF2B5EF4-FFF2-40B4-BE49-F238E27FC236}">
                <a16:creationId xmlns:a16="http://schemas.microsoft.com/office/drawing/2014/main" id="{C9576937-408C-2C94-6FDA-2D3E0AF8D4D1}"/>
              </a:ext>
            </a:extLst>
          </p:cNvPr>
          <p:cNvSpPr/>
          <p:nvPr/>
        </p:nvSpPr>
        <p:spPr>
          <a:xfrm rot="264229">
            <a:off x="5906572" y="11581345"/>
            <a:ext cx="1915293" cy="1787123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251 members</a:t>
            </a:r>
          </a:p>
        </p:txBody>
      </p:sp>
      <p:sp>
        <p:nvSpPr>
          <p:cNvPr id="18" name="Explosion: 14 Points 17">
            <a:extLst>
              <a:ext uri="{FF2B5EF4-FFF2-40B4-BE49-F238E27FC236}">
                <a16:creationId xmlns:a16="http://schemas.microsoft.com/office/drawing/2014/main" id="{FEB1E7CC-C1DF-C076-934C-F0FD9D514CC1}"/>
              </a:ext>
            </a:extLst>
          </p:cNvPr>
          <p:cNvSpPr/>
          <p:nvPr/>
        </p:nvSpPr>
        <p:spPr>
          <a:xfrm rot="20863480">
            <a:off x="7380634" y="10093917"/>
            <a:ext cx="3263616" cy="2425720"/>
          </a:xfrm>
          <a:prstGeom prst="irregularSeal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37 colleagues attended  bespoke training</a:t>
            </a:r>
          </a:p>
        </p:txBody>
      </p:sp>
      <p:sp>
        <p:nvSpPr>
          <p:cNvPr id="19" name="Explosion: 8 Points 18">
            <a:extLst>
              <a:ext uri="{FF2B5EF4-FFF2-40B4-BE49-F238E27FC236}">
                <a16:creationId xmlns:a16="http://schemas.microsoft.com/office/drawing/2014/main" id="{35CC3195-44B8-3BCE-778B-3C14A47BC975}"/>
              </a:ext>
            </a:extLst>
          </p:cNvPr>
          <p:cNvSpPr/>
          <p:nvPr/>
        </p:nvSpPr>
        <p:spPr>
          <a:xfrm rot="1106356">
            <a:off x="5871082" y="9978153"/>
            <a:ext cx="1936554" cy="1926356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Online platform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CCC0D22-84DE-709B-1A06-A5221B7A11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45" y="10017273"/>
            <a:ext cx="5854530" cy="2968211"/>
          </a:xfrm>
          <a:prstGeom prst="rect">
            <a:avLst/>
          </a:prstGeom>
        </p:spPr>
      </p:pic>
      <p:sp>
        <p:nvSpPr>
          <p:cNvPr id="21" name="Arrow: Down 20">
            <a:extLst>
              <a:ext uri="{FF2B5EF4-FFF2-40B4-BE49-F238E27FC236}">
                <a16:creationId xmlns:a16="http://schemas.microsoft.com/office/drawing/2014/main" id="{1C6FC213-F477-27E9-21DF-FE81744E4D6A}"/>
              </a:ext>
            </a:extLst>
          </p:cNvPr>
          <p:cNvSpPr/>
          <p:nvPr/>
        </p:nvSpPr>
        <p:spPr>
          <a:xfrm>
            <a:off x="1258197" y="9563393"/>
            <a:ext cx="360095" cy="40792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CB4EE5-73CA-85BB-2DA3-E7FC7510D832}"/>
              </a:ext>
            </a:extLst>
          </p:cNvPr>
          <p:cNvSpPr txBox="1"/>
          <p:nvPr/>
        </p:nvSpPr>
        <p:spPr>
          <a:xfrm>
            <a:off x="5982577" y="9563990"/>
            <a:ext cx="7059803" cy="36747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Successes:</a:t>
            </a:r>
          </a:p>
        </p:txBody>
      </p:sp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0B47A96F-63D8-8CA9-2F2A-AF3EC655F4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653974"/>
              </p:ext>
            </p:extLst>
          </p:nvPr>
        </p:nvGraphicFramePr>
        <p:xfrm>
          <a:off x="5230749" y="5249611"/>
          <a:ext cx="5501506" cy="453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BA4F1AFF-772A-3D8F-508B-863414A2E309}"/>
              </a:ext>
            </a:extLst>
          </p:cNvPr>
          <p:cNvSpPr txBox="1"/>
          <p:nvPr/>
        </p:nvSpPr>
        <p:spPr>
          <a:xfrm>
            <a:off x="192470" y="14031387"/>
            <a:ext cx="5613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Facilitate further microteach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Cultivate the community and encourage connections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the community towards self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175C0D-86BA-944E-4049-DA279C9DD2EB}"/>
              </a:ext>
            </a:extLst>
          </p:cNvPr>
          <p:cNvSpPr txBox="1"/>
          <p:nvPr/>
        </p:nvSpPr>
        <p:spPr>
          <a:xfrm>
            <a:off x="72498" y="7140358"/>
            <a:ext cx="7059803" cy="36747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PDSA Cycles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A031C3C-D81A-6AD3-B0E6-608A615F6FCB}"/>
              </a:ext>
            </a:extLst>
          </p:cNvPr>
          <p:cNvSpPr txBox="1"/>
          <p:nvPr/>
        </p:nvSpPr>
        <p:spPr>
          <a:xfrm>
            <a:off x="189000" y="94500"/>
            <a:ext cx="160650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ea typeface="Calibri"/>
                <a:cs typeface="Calibri"/>
              </a:rPr>
              <a:t>A24-103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654ED5-32D7-4172-B74B-B93F689EA1E4}">
  <ds:schemaRefs>
    <ds:schemaRef ds:uri="http://www.w3.org/XML/1998/namespace"/>
    <ds:schemaRef ds:uri="http://schemas.microsoft.com/office/infopath/2007/PartnerControls"/>
    <ds:schemaRef ds:uri="http://purl.org/dc/terms/"/>
    <ds:schemaRef ds:uri="http://purl.org/dc/elements/1.1/"/>
    <ds:schemaRef ds:uri="62a7c731-aaa2-4cea-a577-042dd5392fed"/>
    <ds:schemaRef ds:uri="http://schemas.microsoft.com/office/2006/documentManagement/types"/>
    <ds:schemaRef ds:uri="c8ee12d7-8c9c-480b-8711-1c77a1a12625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sharepoint/v3"/>
    <ds:schemaRef ds:uri="b1d9df04-9b8d-4886-96c6-6484f0dc8e88"/>
    <ds:schemaRef ds:uri="cdef7ab9-3519-4273-a22c-7105e88b5b86"/>
  </ds:schemaRefs>
</ds:datastoreItem>
</file>

<file path=customXml/itemProps2.xml><?xml version="1.0" encoding="utf-8"?>
<ds:datastoreItem xmlns:ds="http://schemas.openxmlformats.org/officeDocument/2006/customXml" ds:itemID="{F2994DBC-6AE6-49CF-9880-C02963D13C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FE9F26-D863-4D45-93EA-459F85BDA9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205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lastModifiedBy>Katy Cook</cp:lastModifiedBy>
  <cp:revision>30</cp:revision>
  <dcterms:created xsi:type="dcterms:W3CDTF">2020-12-07T15:24:36Z</dcterms:created>
  <dcterms:modified xsi:type="dcterms:W3CDTF">2024-06-17T09:55:42Z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