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6"/>
  </p:notesMasterIdLst>
  <p:sldIdLst>
    <p:sldId id="256" r:id="rId5"/>
  </p:sldIdLst>
  <p:sldSz cx="10691813" cy="1511935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60B8FF5-3619-4A2D-9DDF-63FCC7D6161E}" v="1" dt="2024-06-17T09:46:40.86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158" autoAdjust="0"/>
    <p:restoredTop sz="96405"/>
  </p:normalViewPr>
  <p:slideViewPr>
    <p:cSldViewPr snapToGrid="0" snapToObjects="1">
      <p:cViewPr varScale="1">
        <p:scale>
          <a:sx n="36" d="100"/>
          <a:sy n="36" d="100"/>
        </p:scale>
        <p:origin x="2156"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HITEHOUSE, Suzanne (THE ROYAL WOLVERHAMPTON NHS TRUST)" userId="7f37851c-5287-4a64-af1b-74b91d14f7c1" providerId="ADAL" clId="{760B8FF5-3619-4A2D-9DDF-63FCC7D6161E}"/>
    <pc:docChg chg="modSld">
      <pc:chgData name="WHITEHOUSE, Suzanne (THE ROYAL WOLVERHAMPTON NHS TRUST)" userId="7f37851c-5287-4a64-af1b-74b91d14f7c1" providerId="ADAL" clId="{760B8FF5-3619-4A2D-9DDF-63FCC7D6161E}" dt="2024-06-17T09:47:44.538" v="19" actId="113"/>
      <pc:docMkLst>
        <pc:docMk/>
      </pc:docMkLst>
      <pc:sldChg chg="addSp modSp mod">
        <pc:chgData name="WHITEHOUSE, Suzanne (THE ROYAL WOLVERHAMPTON NHS TRUST)" userId="7f37851c-5287-4a64-af1b-74b91d14f7c1" providerId="ADAL" clId="{760B8FF5-3619-4A2D-9DDF-63FCC7D6161E}" dt="2024-06-17T09:47:44.538" v="19" actId="113"/>
        <pc:sldMkLst>
          <pc:docMk/>
          <pc:sldMk cId="1439128987" sldId="256"/>
        </pc:sldMkLst>
        <pc:spChg chg="add mod">
          <ac:chgData name="WHITEHOUSE, Suzanne (THE ROYAL WOLVERHAMPTON NHS TRUST)" userId="7f37851c-5287-4a64-af1b-74b91d14f7c1" providerId="ADAL" clId="{760B8FF5-3619-4A2D-9DDF-63FCC7D6161E}" dt="2024-06-17T09:47:44.538" v="19" actId="113"/>
          <ac:spMkLst>
            <pc:docMk/>
            <pc:sldMk cId="1439128987" sldId="256"/>
            <ac:spMk id="8" creationId="{646992CF-60B7-EB45-9BD6-E3E7EF1BFCE3}"/>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file:///C:\Users\hirus\Documents\Steroid%20injection%20QIP\Book1.xlsx"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098904958492103"/>
          <c:y val="0.31969290675653894"/>
          <c:w val="0.35998135366319312"/>
          <c:h val="0.63613402194056912"/>
        </c:manualLayout>
      </c:layout>
      <c:radarChart>
        <c:radarStyle val="marker"/>
        <c:varyColors val="0"/>
        <c:ser>
          <c:idx val="0"/>
          <c:order val="0"/>
          <c:tx>
            <c:strRef>
              <c:f>Sheet1!$S$9</c:f>
              <c:strCache>
                <c:ptCount val="1"/>
                <c:pt idx="0">
                  <c:v>Pre Course</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spPr>
              <a:noFill/>
              <a:ln>
                <a:noFill/>
              </a:ln>
              <a:effectLst/>
            </c:spPr>
            <c:txPr>
              <a:bodyPr rot="0" spcFirstLastPara="1" vertOverflow="ellipsis" vert="horz" wrap="square" anchor="ctr" anchorCtr="1"/>
              <a:lstStyle/>
              <a:p>
                <a:pPr>
                  <a:defRPr sz="900" b="0" i="0" u="none" strike="noStrike" kern="1200" baseline="0">
                    <a:solidFill>
                      <a:schemeClr val="dk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Sheet1!$R$10:$R$14</c:f>
              <c:strCache>
                <c:ptCount val="5"/>
                <c:pt idx="0">
                  <c:v>Experience injecting Knee joints</c:v>
                </c:pt>
                <c:pt idx="1">
                  <c:v>Experience injecting Shoulder joints</c:v>
                </c:pt>
                <c:pt idx="2">
                  <c:v>Confidence Consenting patients</c:v>
                </c:pt>
                <c:pt idx="3">
                  <c:v>Confidence Deciding Safety for Injection</c:v>
                </c:pt>
                <c:pt idx="4">
                  <c:v>Understanding which Steroid to administer</c:v>
                </c:pt>
              </c:strCache>
            </c:strRef>
          </c:cat>
          <c:val>
            <c:numRef>
              <c:f>Sheet1!$S$10:$S$14</c:f>
              <c:numCache>
                <c:formatCode>0%</c:formatCode>
                <c:ptCount val="5"/>
                <c:pt idx="0">
                  <c:v>0.5</c:v>
                </c:pt>
                <c:pt idx="1">
                  <c:v>0</c:v>
                </c:pt>
                <c:pt idx="2" formatCode="0.00%">
                  <c:v>0.5</c:v>
                </c:pt>
                <c:pt idx="3">
                  <c:v>0.5</c:v>
                </c:pt>
                <c:pt idx="4" formatCode="0.00%">
                  <c:v>7.1400000000000005E-2</c:v>
                </c:pt>
              </c:numCache>
            </c:numRef>
          </c:val>
          <c:extLst>
            <c:ext xmlns:c16="http://schemas.microsoft.com/office/drawing/2014/chart" uri="{C3380CC4-5D6E-409C-BE32-E72D297353CC}">
              <c16:uniqueId val="{00000000-5AEE-4657-B1CB-1AFD17765792}"/>
            </c:ext>
          </c:extLst>
        </c:ser>
        <c:ser>
          <c:idx val="1"/>
          <c:order val="1"/>
          <c:tx>
            <c:strRef>
              <c:f>Sheet1!$T$9</c:f>
              <c:strCache>
                <c:ptCount val="1"/>
                <c:pt idx="0">
                  <c:v>Post Course</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delete val="1"/>
          </c:dLbls>
          <c:cat>
            <c:strRef>
              <c:f>Sheet1!$R$10:$R$14</c:f>
              <c:strCache>
                <c:ptCount val="5"/>
                <c:pt idx="0">
                  <c:v>Experience injecting Knee joints</c:v>
                </c:pt>
                <c:pt idx="1">
                  <c:v>Experience injecting Shoulder joints</c:v>
                </c:pt>
                <c:pt idx="2">
                  <c:v>Confidence Consenting patients</c:v>
                </c:pt>
                <c:pt idx="3">
                  <c:v>Confidence Deciding Safety for Injection</c:v>
                </c:pt>
                <c:pt idx="4">
                  <c:v>Understanding which Steroid to administer</c:v>
                </c:pt>
              </c:strCache>
            </c:strRef>
          </c:cat>
          <c:val>
            <c:numRef>
              <c:f>Sheet1!$T$10:$T$14</c:f>
              <c:numCache>
                <c:formatCode>0%</c:formatCode>
                <c:ptCount val="5"/>
                <c:pt idx="0">
                  <c:v>1</c:v>
                </c:pt>
                <c:pt idx="1">
                  <c:v>1</c:v>
                </c:pt>
                <c:pt idx="2">
                  <c:v>1</c:v>
                </c:pt>
                <c:pt idx="3">
                  <c:v>1</c:v>
                </c:pt>
                <c:pt idx="4">
                  <c:v>1</c:v>
                </c:pt>
              </c:numCache>
            </c:numRef>
          </c:val>
          <c:extLst>
            <c:ext xmlns:c16="http://schemas.microsoft.com/office/drawing/2014/chart" uri="{C3380CC4-5D6E-409C-BE32-E72D297353CC}">
              <c16:uniqueId val="{00000001-5AEE-4657-B1CB-1AFD17765792}"/>
            </c:ext>
          </c:extLst>
        </c:ser>
        <c:dLbls>
          <c:showLegendKey val="0"/>
          <c:showVal val="1"/>
          <c:showCatName val="0"/>
          <c:showSerName val="0"/>
          <c:showPercent val="0"/>
          <c:showBubbleSize val="0"/>
        </c:dLbls>
        <c:axId val="261115120"/>
        <c:axId val="261115600"/>
      </c:radarChart>
      <c:catAx>
        <c:axId val="26111512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dk1"/>
                </a:solidFill>
                <a:latin typeface="+mn-lt"/>
                <a:ea typeface="+mn-ea"/>
                <a:cs typeface="+mn-cs"/>
              </a:defRPr>
            </a:pPr>
            <a:endParaRPr lang="en-US"/>
          </a:p>
        </c:txPr>
        <c:crossAx val="261115600"/>
        <c:crosses val="autoZero"/>
        <c:auto val="1"/>
        <c:lblAlgn val="ctr"/>
        <c:lblOffset val="100"/>
        <c:noMultiLvlLbl val="0"/>
      </c:catAx>
      <c:valAx>
        <c:axId val="261115600"/>
        <c:scaling>
          <c:orientation val="minMax"/>
        </c:scaling>
        <c:delete val="1"/>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261115120"/>
        <c:crosses val="autoZero"/>
        <c:crossBetween val="between"/>
      </c:valAx>
      <c:spPr>
        <a:solidFill>
          <a:schemeClr val="lt1"/>
        </a:solidFill>
        <a:ln w="12700" cap="flat" cmpd="sng" algn="ctr">
          <a:noFill/>
          <a:prstDash val="solid"/>
          <a:miter lim="800000"/>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dk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lt1"/>
    </a:solidFill>
    <a:ln w="12700" cap="flat" cmpd="sng" algn="ctr">
      <a:solidFill>
        <a:schemeClr val="accent1"/>
      </a:solidFill>
      <a:prstDash val="solid"/>
      <a:miter lim="800000"/>
    </a:ln>
    <a:effectLst/>
  </c:spPr>
  <c:txPr>
    <a:bodyPr/>
    <a:lstStyle/>
    <a:p>
      <a:pPr>
        <a:defRPr>
          <a:solidFill>
            <a:schemeClr val="dk1"/>
          </a:solidFill>
          <a:latin typeface="+mn-lt"/>
          <a:ea typeface="+mn-ea"/>
          <a:cs typeface="+mn-cs"/>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D910E03-923B-45C3-86F8-E7340FEB5E5E}" type="doc">
      <dgm:prSet loTypeId="urn:microsoft.com/office/officeart/2016/7/layout/RepeatingBendingProcessNew" loCatId="process" qsTypeId="urn:microsoft.com/office/officeart/2005/8/quickstyle/3d3" qsCatId="3D" csTypeId="urn:microsoft.com/office/officeart/2005/8/colors/colorful5" csCatId="colorful" phldr="1"/>
      <dgm:spPr/>
      <dgm:t>
        <a:bodyPr/>
        <a:lstStyle/>
        <a:p>
          <a:endParaRPr lang="en-US"/>
        </a:p>
      </dgm:t>
    </dgm:pt>
    <dgm:pt modelId="{0846E542-549E-4655-8111-D0E6F7980078}">
      <dgm:prSet custT="1"/>
      <dgm:spPr/>
      <dgm:t>
        <a:bodyPr/>
        <a:lstStyle/>
        <a:p>
          <a:r>
            <a:rPr lang="en-US" sz="1200" b="0" i="0" baseline="0" dirty="0"/>
            <a:t>Doctors’ Survey</a:t>
          </a:r>
          <a:endParaRPr lang="en-US" sz="1200" dirty="0"/>
        </a:p>
      </dgm:t>
    </dgm:pt>
    <dgm:pt modelId="{45FC8555-74AC-40AD-92B7-65AB7C7F93B9}" type="parTrans" cxnId="{24B84C3C-91DC-44F9-AF3A-351A16F5EA80}">
      <dgm:prSet/>
      <dgm:spPr/>
      <dgm:t>
        <a:bodyPr/>
        <a:lstStyle/>
        <a:p>
          <a:endParaRPr lang="en-US" sz="1800"/>
        </a:p>
      </dgm:t>
    </dgm:pt>
    <dgm:pt modelId="{201C5C66-090C-48E3-86CD-1CE44B484E0D}" type="sibTrans" cxnId="{24B84C3C-91DC-44F9-AF3A-351A16F5EA80}">
      <dgm:prSet custT="1"/>
      <dgm:spPr>
        <a:ln w="38100">
          <a:solidFill>
            <a:schemeClr val="accent1"/>
          </a:solidFill>
        </a:ln>
      </dgm:spPr>
      <dgm:t>
        <a:bodyPr/>
        <a:lstStyle/>
        <a:p>
          <a:endParaRPr lang="en-US" sz="500"/>
        </a:p>
      </dgm:t>
    </dgm:pt>
    <dgm:pt modelId="{F5A04643-39B5-4535-BDD5-04197CCE8520}">
      <dgm:prSet custT="1"/>
      <dgm:spPr/>
      <dgm:t>
        <a:bodyPr/>
        <a:lstStyle/>
        <a:p>
          <a:r>
            <a:rPr lang="en-US" sz="1200" b="0" i="0" baseline="0" dirty="0"/>
            <a:t>Gather insight into gaps in knowledge</a:t>
          </a:r>
          <a:endParaRPr lang="en-US" sz="1200" dirty="0"/>
        </a:p>
      </dgm:t>
    </dgm:pt>
    <dgm:pt modelId="{B1E3EEDF-8330-47FC-8F9C-3A084AA9CCC6}" type="parTrans" cxnId="{3E5BF046-A8FB-4EF2-9D04-251D3882A0DE}">
      <dgm:prSet/>
      <dgm:spPr/>
      <dgm:t>
        <a:bodyPr/>
        <a:lstStyle/>
        <a:p>
          <a:endParaRPr lang="en-US" sz="1800"/>
        </a:p>
      </dgm:t>
    </dgm:pt>
    <dgm:pt modelId="{209E56B7-2435-45AD-B2ED-78AA379E66BD}" type="sibTrans" cxnId="{3E5BF046-A8FB-4EF2-9D04-251D3882A0DE}">
      <dgm:prSet custT="1">
        <dgm:style>
          <a:lnRef idx="3">
            <a:schemeClr val="accent1"/>
          </a:lnRef>
          <a:fillRef idx="0">
            <a:schemeClr val="accent1"/>
          </a:fillRef>
          <a:effectRef idx="2">
            <a:schemeClr val="accent1"/>
          </a:effectRef>
          <a:fontRef idx="minor">
            <a:schemeClr val="tx1"/>
          </a:fontRef>
        </dgm:style>
      </dgm:prSet>
      <dgm:spPr>
        <a:ln w="28575"/>
      </dgm:spPr>
      <dgm:t>
        <a:bodyPr/>
        <a:lstStyle/>
        <a:p>
          <a:endParaRPr lang="en-US" sz="500"/>
        </a:p>
      </dgm:t>
    </dgm:pt>
    <dgm:pt modelId="{620BA8D5-3E39-4776-BB14-E0FB286F36F0}">
      <dgm:prSet custT="1"/>
      <dgm:spPr/>
      <dgm:t>
        <a:bodyPr/>
        <a:lstStyle/>
        <a:p>
          <a:r>
            <a:rPr lang="en-US" sz="1200" b="0" i="0" baseline="0" dirty="0"/>
            <a:t>Ask target audience what they wanted to learn</a:t>
          </a:r>
          <a:endParaRPr lang="en-US" sz="1200" dirty="0"/>
        </a:p>
      </dgm:t>
    </dgm:pt>
    <dgm:pt modelId="{0D0F07C1-2372-4994-AD07-918578F27BBC}" type="parTrans" cxnId="{87EFA558-E74D-4ED3-9CE5-E0C945DA5466}">
      <dgm:prSet/>
      <dgm:spPr/>
      <dgm:t>
        <a:bodyPr/>
        <a:lstStyle/>
        <a:p>
          <a:endParaRPr lang="en-US" sz="1800"/>
        </a:p>
      </dgm:t>
    </dgm:pt>
    <dgm:pt modelId="{F1E61E5E-D4E1-4E0F-88F9-C07B7263DF32}" type="sibTrans" cxnId="{87EFA558-E74D-4ED3-9CE5-E0C945DA5466}">
      <dgm:prSet custT="1"/>
      <dgm:spPr>
        <a:ln w="38100">
          <a:solidFill>
            <a:schemeClr val="accent1"/>
          </a:solidFill>
        </a:ln>
      </dgm:spPr>
      <dgm:t>
        <a:bodyPr/>
        <a:lstStyle/>
        <a:p>
          <a:endParaRPr lang="en-US" sz="500"/>
        </a:p>
      </dgm:t>
    </dgm:pt>
    <dgm:pt modelId="{40A20137-C041-41E3-B3C0-0E954341FFA8}">
      <dgm:prSet custT="1"/>
      <dgm:spPr/>
      <dgm:t>
        <a:bodyPr/>
        <a:lstStyle/>
        <a:p>
          <a:r>
            <a:rPr lang="en-US" sz="1200" b="0" i="0" baseline="0"/>
            <a:t>Recruit Teachers/ Registrars </a:t>
          </a:r>
          <a:endParaRPr lang="en-US" sz="1200"/>
        </a:p>
      </dgm:t>
    </dgm:pt>
    <dgm:pt modelId="{B1C20590-002B-4BA6-BC37-9B51F6AE1AEB}" type="parTrans" cxnId="{4C2F242E-F3AB-4163-9524-0FDF4731B936}">
      <dgm:prSet/>
      <dgm:spPr/>
      <dgm:t>
        <a:bodyPr/>
        <a:lstStyle/>
        <a:p>
          <a:endParaRPr lang="en-US" sz="1800"/>
        </a:p>
      </dgm:t>
    </dgm:pt>
    <dgm:pt modelId="{D3B2E515-0686-4D3E-A00D-18407BFC28D8}" type="sibTrans" cxnId="{4C2F242E-F3AB-4163-9524-0FDF4731B936}">
      <dgm:prSet custT="1"/>
      <dgm:spPr>
        <a:ln w="38100">
          <a:solidFill>
            <a:schemeClr val="accent1"/>
          </a:solidFill>
        </a:ln>
      </dgm:spPr>
      <dgm:t>
        <a:bodyPr/>
        <a:lstStyle/>
        <a:p>
          <a:endParaRPr lang="en-US" sz="500"/>
        </a:p>
      </dgm:t>
    </dgm:pt>
    <dgm:pt modelId="{20200690-BD82-49A2-B7DE-69075EA41684}">
      <dgm:prSet custT="1"/>
      <dgm:spPr/>
      <dgm:t>
        <a:bodyPr/>
        <a:lstStyle/>
        <a:p>
          <a:r>
            <a:rPr lang="en-US" sz="1200" b="0" i="0" baseline="0"/>
            <a:t>Consultant insight and guidance</a:t>
          </a:r>
          <a:endParaRPr lang="en-US" sz="1200"/>
        </a:p>
      </dgm:t>
    </dgm:pt>
    <dgm:pt modelId="{317550E4-3D74-4876-8576-68E91B837E4A}" type="parTrans" cxnId="{59CB34B5-2CCD-44E6-8FDD-EF16A3969BB3}">
      <dgm:prSet/>
      <dgm:spPr/>
      <dgm:t>
        <a:bodyPr/>
        <a:lstStyle/>
        <a:p>
          <a:endParaRPr lang="en-US" sz="1800"/>
        </a:p>
      </dgm:t>
    </dgm:pt>
    <dgm:pt modelId="{0C018437-449F-4A8F-BB3C-87C3718B59A2}" type="sibTrans" cxnId="{59CB34B5-2CCD-44E6-8FDD-EF16A3969BB3}">
      <dgm:prSet custT="1"/>
      <dgm:spPr>
        <a:ln w="38100">
          <a:solidFill>
            <a:schemeClr val="accent1"/>
          </a:solidFill>
        </a:ln>
      </dgm:spPr>
      <dgm:t>
        <a:bodyPr/>
        <a:lstStyle/>
        <a:p>
          <a:endParaRPr lang="en-US" sz="500"/>
        </a:p>
      </dgm:t>
    </dgm:pt>
    <dgm:pt modelId="{90D9F356-04E7-4C1A-AA87-1D96E8AE579B}">
      <dgm:prSet custT="1"/>
      <dgm:spPr/>
      <dgm:t>
        <a:bodyPr/>
        <a:lstStyle/>
        <a:p>
          <a:r>
            <a:rPr lang="en-US" sz="1200" b="0" i="0" baseline="0" dirty="0"/>
            <a:t>PDSA Discussion, Fish-bone analysis &amp; Course Design</a:t>
          </a:r>
          <a:endParaRPr lang="en-US" sz="1200" dirty="0"/>
        </a:p>
      </dgm:t>
    </dgm:pt>
    <dgm:pt modelId="{FC898B1F-06EB-4493-AC62-168FF9E80387}" type="parTrans" cxnId="{5E3A4106-8D9F-4206-B2F4-D4C16DBBB348}">
      <dgm:prSet/>
      <dgm:spPr/>
      <dgm:t>
        <a:bodyPr/>
        <a:lstStyle/>
        <a:p>
          <a:endParaRPr lang="en-US" sz="1800"/>
        </a:p>
      </dgm:t>
    </dgm:pt>
    <dgm:pt modelId="{7BE4BE5B-E72F-456B-8F18-6BE0A5F3F165}" type="sibTrans" cxnId="{5E3A4106-8D9F-4206-B2F4-D4C16DBBB348}">
      <dgm:prSet custT="1"/>
      <dgm:spPr>
        <a:ln w="38100">
          <a:solidFill>
            <a:schemeClr val="accent1"/>
          </a:solidFill>
        </a:ln>
      </dgm:spPr>
      <dgm:t>
        <a:bodyPr/>
        <a:lstStyle/>
        <a:p>
          <a:endParaRPr lang="en-US" sz="500"/>
        </a:p>
      </dgm:t>
    </dgm:pt>
    <dgm:pt modelId="{2004DCD0-2165-4960-9519-566BE8DBDF1C}">
      <dgm:prSet custT="1"/>
      <dgm:spPr/>
      <dgm:t>
        <a:bodyPr/>
        <a:lstStyle/>
        <a:p>
          <a:r>
            <a:rPr lang="en-US" sz="1200" b="0" i="0" baseline="0" dirty="0"/>
            <a:t>Regular MS teams meetings on Target development</a:t>
          </a:r>
          <a:endParaRPr lang="en-US" sz="1200" dirty="0"/>
        </a:p>
      </dgm:t>
    </dgm:pt>
    <dgm:pt modelId="{BB4B3808-A692-4E0C-B682-30C241753BD9}" type="parTrans" cxnId="{0767725A-60AD-4459-B116-3766FB3120D5}">
      <dgm:prSet/>
      <dgm:spPr/>
      <dgm:t>
        <a:bodyPr/>
        <a:lstStyle/>
        <a:p>
          <a:endParaRPr lang="en-US" sz="1800"/>
        </a:p>
      </dgm:t>
    </dgm:pt>
    <dgm:pt modelId="{314BEB4A-CCCA-4B20-8D66-C4979FF0E8FD}" type="sibTrans" cxnId="{0767725A-60AD-4459-B116-3766FB3120D5}">
      <dgm:prSet custT="1"/>
      <dgm:spPr>
        <a:ln w="38100">
          <a:solidFill>
            <a:schemeClr val="accent6"/>
          </a:solidFill>
        </a:ln>
      </dgm:spPr>
      <dgm:t>
        <a:bodyPr/>
        <a:lstStyle/>
        <a:p>
          <a:endParaRPr lang="en-US" sz="500"/>
        </a:p>
      </dgm:t>
    </dgm:pt>
    <dgm:pt modelId="{6294A0C2-E634-4FF9-9F9C-5A987DE1D343}">
      <dgm:prSet custT="1"/>
      <dgm:spPr/>
      <dgm:t>
        <a:bodyPr/>
        <a:lstStyle/>
        <a:p>
          <a:r>
            <a:rPr lang="en-US" sz="1200" b="0" i="0" baseline="0" dirty="0"/>
            <a:t>Room booking, Adverts, Sponsors &amp; Equipment</a:t>
          </a:r>
          <a:endParaRPr lang="en-US" sz="1200" dirty="0"/>
        </a:p>
      </dgm:t>
    </dgm:pt>
    <dgm:pt modelId="{03DCB543-ABF3-4335-ACC7-BE1D789ACE7C}" type="parTrans" cxnId="{47E3D02B-D661-443B-AC61-0CB79CF353D5}">
      <dgm:prSet/>
      <dgm:spPr/>
      <dgm:t>
        <a:bodyPr/>
        <a:lstStyle/>
        <a:p>
          <a:endParaRPr lang="en-US" sz="1800"/>
        </a:p>
      </dgm:t>
    </dgm:pt>
    <dgm:pt modelId="{1C6ACB83-8EAA-4B36-B205-31731BEE5DCB}" type="sibTrans" cxnId="{47E3D02B-D661-443B-AC61-0CB79CF353D5}">
      <dgm:prSet custT="1"/>
      <dgm:spPr>
        <a:ln w="38100">
          <a:solidFill>
            <a:schemeClr val="accent6"/>
          </a:solidFill>
        </a:ln>
      </dgm:spPr>
      <dgm:t>
        <a:bodyPr/>
        <a:lstStyle/>
        <a:p>
          <a:endParaRPr lang="en-US" sz="500"/>
        </a:p>
      </dgm:t>
    </dgm:pt>
    <dgm:pt modelId="{7898A182-BB21-4973-99AD-869253F3E75C}">
      <dgm:prSet custT="1"/>
      <dgm:spPr/>
      <dgm:t>
        <a:bodyPr/>
        <a:lstStyle/>
        <a:p>
          <a:r>
            <a:rPr lang="en-US" sz="1200" b="0" i="0" baseline="0" dirty="0"/>
            <a:t>Run Course itself </a:t>
          </a:r>
          <a:endParaRPr lang="en-US" sz="1200" dirty="0"/>
        </a:p>
      </dgm:t>
    </dgm:pt>
    <dgm:pt modelId="{2CE0993E-EF69-45E9-8351-BFB03271566C}" type="parTrans" cxnId="{F4C595F9-456C-493F-9685-7B0014BE04D2}">
      <dgm:prSet/>
      <dgm:spPr/>
      <dgm:t>
        <a:bodyPr/>
        <a:lstStyle/>
        <a:p>
          <a:endParaRPr lang="en-US" sz="1800"/>
        </a:p>
      </dgm:t>
    </dgm:pt>
    <dgm:pt modelId="{41B6548F-8533-4EDF-809E-6E21C7D10341}" type="sibTrans" cxnId="{F4C595F9-456C-493F-9685-7B0014BE04D2}">
      <dgm:prSet custT="1"/>
      <dgm:spPr>
        <a:ln w="38100">
          <a:solidFill>
            <a:schemeClr val="accent6"/>
          </a:solidFill>
        </a:ln>
      </dgm:spPr>
      <dgm:t>
        <a:bodyPr/>
        <a:lstStyle/>
        <a:p>
          <a:endParaRPr lang="en-US" sz="500"/>
        </a:p>
      </dgm:t>
    </dgm:pt>
    <dgm:pt modelId="{29A37632-D5DA-47FE-BF57-8454677CED0F}">
      <dgm:prSet custT="1"/>
      <dgm:spPr/>
      <dgm:t>
        <a:bodyPr/>
        <a:lstStyle/>
        <a:p>
          <a:r>
            <a:rPr lang="en-US" sz="1200" b="0" i="0" baseline="0" dirty="0"/>
            <a:t>Feedback to gauge</a:t>
          </a:r>
          <a:endParaRPr lang="en-US" sz="1200" dirty="0"/>
        </a:p>
      </dgm:t>
    </dgm:pt>
    <dgm:pt modelId="{88D76192-81C0-4EE9-867C-C8AC2008A5FC}" type="parTrans" cxnId="{888AEADF-C5A0-42D3-AABC-625218D938F8}">
      <dgm:prSet/>
      <dgm:spPr/>
      <dgm:t>
        <a:bodyPr/>
        <a:lstStyle/>
        <a:p>
          <a:endParaRPr lang="en-US" sz="1800"/>
        </a:p>
      </dgm:t>
    </dgm:pt>
    <dgm:pt modelId="{DE8FC36A-97DC-41DB-9DDB-021BA6CEFDF0}" type="sibTrans" cxnId="{888AEADF-C5A0-42D3-AABC-625218D938F8}">
      <dgm:prSet custT="1"/>
      <dgm:spPr/>
      <dgm:t>
        <a:bodyPr/>
        <a:lstStyle/>
        <a:p>
          <a:endParaRPr lang="en-US" sz="500"/>
        </a:p>
      </dgm:t>
    </dgm:pt>
    <dgm:pt modelId="{C542B3C2-C8B6-4E90-BF4F-AD1FBF92D576}">
      <dgm:prSet custT="1"/>
      <dgm:spPr/>
      <dgm:t>
        <a:bodyPr/>
        <a:lstStyle/>
        <a:p>
          <a:r>
            <a:rPr lang="en-US" sz="1200" b="0" i="0" baseline="0" dirty="0"/>
            <a:t> Post course Discussion- Feedback analysis,</a:t>
          </a:r>
          <a:endParaRPr lang="en-US" sz="1200" dirty="0"/>
        </a:p>
      </dgm:t>
    </dgm:pt>
    <dgm:pt modelId="{E55470FE-447A-43FE-BD20-E0BAE76855EE}" type="parTrans" cxnId="{59651903-D2B2-481B-A0CB-52F4492AAAD7}">
      <dgm:prSet/>
      <dgm:spPr/>
      <dgm:t>
        <a:bodyPr/>
        <a:lstStyle/>
        <a:p>
          <a:endParaRPr lang="en-GB" sz="1800"/>
        </a:p>
      </dgm:t>
    </dgm:pt>
    <dgm:pt modelId="{535F791F-065E-4B4C-9456-C15ADCB68763}" type="sibTrans" cxnId="{59651903-D2B2-481B-A0CB-52F4492AAAD7}">
      <dgm:prSet custT="1"/>
      <dgm:spPr/>
      <dgm:t>
        <a:bodyPr/>
        <a:lstStyle/>
        <a:p>
          <a:endParaRPr lang="en-GB" sz="500"/>
        </a:p>
      </dgm:t>
    </dgm:pt>
    <dgm:pt modelId="{C0AA89E3-415C-46BD-A736-15174F890489}">
      <dgm:prSet custT="1"/>
      <dgm:spPr/>
      <dgm:t>
        <a:bodyPr/>
        <a:lstStyle/>
        <a:p>
          <a:r>
            <a:rPr lang="en-US" sz="1200" b="0" i="0" baseline="0" dirty="0"/>
            <a:t>Rheumatology Departmental Meeting Presentation</a:t>
          </a:r>
          <a:endParaRPr lang="en-US" sz="1200" dirty="0"/>
        </a:p>
      </dgm:t>
    </dgm:pt>
    <dgm:pt modelId="{D7A6660A-88D9-4616-B73D-CFE06AE9A639}" type="parTrans" cxnId="{C4BF7B67-45C1-464A-8DB9-9F5FB06BCCB3}">
      <dgm:prSet/>
      <dgm:spPr/>
      <dgm:t>
        <a:bodyPr/>
        <a:lstStyle/>
        <a:p>
          <a:endParaRPr lang="en-GB" sz="1800"/>
        </a:p>
      </dgm:t>
    </dgm:pt>
    <dgm:pt modelId="{3A3107A7-A50A-4995-8D62-CA65B16BB150}" type="sibTrans" cxnId="{C4BF7B67-45C1-464A-8DB9-9F5FB06BCCB3}">
      <dgm:prSet/>
      <dgm:spPr/>
      <dgm:t>
        <a:bodyPr/>
        <a:lstStyle/>
        <a:p>
          <a:endParaRPr lang="en-GB" sz="1800"/>
        </a:p>
      </dgm:t>
    </dgm:pt>
    <dgm:pt modelId="{49C3EF55-A6C6-4319-B6DB-52763CCE5211}" type="pres">
      <dgm:prSet presAssocID="{DD910E03-923B-45C3-86F8-E7340FEB5E5E}" presName="Name0" presStyleCnt="0">
        <dgm:presLayoutVars>
          <dgm:dir/>
          <dgm:resizeHandles val="exact"/>
        </dgm:presLayoutVars>
      </dgm:prSet>
      <dgm:spPr/>
    </dgm:pt>
    <dgm:pt modelId="{DCEB6611-4A73-4661-9148-BDA1ACEDF288}" type="pres">
      <dgm:prSet presAssocID="{0846E542-549E-4655-8111-D0E6F7980078}" presName="node" presStyleLbl="node1" presStyleIdx="0" presStyleCnt="12">
        <dgm:presLayoutVars>
          <dgm:bulletEnabled val="1"/>
        </dgm:presLayoutVars>
      </dgm:prSet>
      <dgm:spPr/>
    </dgm:pt>
    <dgm:pt modelId="{5F465F04-9D3C-4B2B-98BE-43A5E43293EC}" type="pres">
      <dgm:prSet presAssocID="{201C5C66-090C-48E3-86CD-1CE44B484E0D}" presName="sibTrans" presStyleLbl="sibTrans1D1" presStyleIdx="0" presStyleCnt="11"/>
      <dgm:spPr/>
    </dgm:pt>
    <dgm:pt modelId="{F500B025-5B31-4AC9-A297-53149E72EE00}" type="pres">
      <dgm:prSet presAssocID="{201C5C66-090C-48E3-86CD-1CE44B484E0D}" presName="connectorText" presStyleLbl="sibTrans1D1" presStyleIdx="0" presStyleCnt="11"/>
      <dgm:spPr/>
    </dgm:pt>
    <dgm:pt modelId="{D6BFDD21-32EF-4B8A-B8D1-4E787EAE5DCA}" type="pres">
      <dgm:prSet presAssocID="{F5A04643-39B5-4535-BDD5-04197CCE8520}" presName="node" presStyleLbl="node1" presStyleIdx="1" presStyleCnt="12">
        <dgm:presLayoutVars>
          <dgm:bulletEnabled val="1"/>
        </dgm:presLayoutVars>
      </dgm:prSet>
      <dgm:spPr/>
    </dgm:pt>
    <dgm:pt modelId="{170F91C9-2835-4E9D-B874-F20ADDEDCF2E}" type="pres">
      <dgm:prSet presAssocID="{209E56B7-2435-45AD-B2ED-78AA379E66BD}" presName="sibTrans" presStyleLbl="sibTrans1D1" presStyleIdx="1" presStyleCnt="11"/>
      <dgm:spPr/>
    </dgm:pt>
    <dgm:pt modelId="{B3BDD19E-4D3D-4AD7-86B1-AD4C6973C79E}" type="pres">
      <dgm:prSet presAssocID="{209E56B7-2435-45AD-B2ED-78AA379E66BD}" presName="connectorText" presStyleLbl="sibTrans1D1" presStyleIdx="1" presStyleCnt="11"/>
      <dgm:spPr/>
    </dgm:pt>
    <dgm:pt modelId="{741248CC-1312-490E-96F6-6BAC738AC7A9}" type="pres">
      <dgm:prSet presAssocID="{620BA8D5-3E39-4776-BB14-E0FB286F36F0}" presName="node" presStyleLbl="node1" presStyleIdx="2" presStyleCnt="12">
        <dgm:presLayoutVars>
          <dgm:bulletEnabled val="1"/>
        </dgm:presLayoutVars>
      </dgm:prSet>
      <dgm:spPr/>
    </dgm:pt>
    <dgm:pt modelId="{DD2B104B-0566-4C0B-9655-6A8A070AC6AE}" type="pres">
      <dgm:prSet presAssocID="{F1E61E5E-D4E1-4E0F-88F9-C07B7263DF32}" presName="sibTrans" presStyleLbl="sibTrans1D1" presStyleIdx="2" presStyleCnt="11"/>
      <dgm:spPr/>
    </dgm:pt>
    <dgm:pt modelId="{260EBD84-1D1B-4818-B506-83F93933C852}" type="pres">
      <dgm:prSet presAssocID="{F1E61E5E-D4E1-4E0F-88F9-C07B7263DF32}" presName="connectorText" presStyleLbl="sibTrans1D1" presStyleIdx="2" presStyleCnt="11"/>
      <dgm:spPr/>
    </dgm:pt>
    <dgm:pt modelId="{D436DFAE-4202-4FC8-8D27-7985B32D9AB6}" type="pres">
      <dgm:prSet presAssocID="{40A20137-C041-41E3-B3C0-0E954341FFA8}" presName="node" presStyleLbl="node1" presStyleIdx="3" presStyleCnt="12">
        <dgm:presLayoutVars>
          <dgm:bulletEnabled val="1"/>
        </dgm:presLayoutVars>
      </dgm:prSet>
      <dgm:spPr/>
    </dgm:pt>
    <dgm:pt modelId="{22429204-4A51-4A45-B713-09D3F5D745E1}" type="pres">
      <dgm:prSet presAssocID="{D3B2E515-0686-4D3E-A00D-18407BFC28D8}" presName="sibTrans" presStyleLbl="sibTrans1D1" presStyleIdx="3" presStyleCnt="11"/>
      <dgm:spPr/>
    </dgm:pt>
    <dgm:pt modelId="{9580A351-CC5E-4D36-8C14-F9DAB2C389BA}" type="pres">
      <dgm:prSet presAssocID="{D3B2E515-0686-4D3E-A00D-18407BFC28D8}" presName="connectorText" presStyleLbl="sibTrans1D1" presStyleIdx="3" presStyleCnt="11"/>
      <dgm:spPr/>
    </dgm:pt>
    <dgm:pt modelId="{6C9CBDDF-A856-4C0C-B41C-63C61CDB52E5}" type="pres">
      <dgm:prSet presAssocID="{20200690-BD82-49A2-B7DE-69075EA41684}" presName="node" presStyleLbl="node1" presStyleIdx="4" presStyleCnt="12">
        <dgm:presLayoutVars>
          <dgm:bulletEnabled val="1"/>
        </dgm:presLayoutVars>
      </dgm:prSet>
      <dgm:spPr/>
    </dgm:pt>
    <dgm:pt modelId="{CD86F37B-2881-48FA-BA35-E21FE91CDC70}" type="pres">
      <dgm:prSet presAssocID="{0C018437-449F-4A8F-BB3C-87C3718B59A2}" presName="sibTrans" presStyleLbl="sibTrans1D1" presStyleIdx="4" presStyleCnt="11"/>
      <dgm:spPr/>
    </dgm:pt>
    <dgm:pt modelId="{1CA90256-83D4-4D1C-BDDF-DAD3FC235969}" type="pres">
      <dgm:prSet presAssocID="{0C018437-449F-4A8F-BB3C-87C3718B59A2}" presName="connectorText" presStyleLbl="sibTrans1D1" presStyleIdx="4" presStyleCnt="11"/>
      <dgm:spPr/>
    </dgm:pt>
    <dgm:pt modelId="{49FE4A43-5E99-4E42-959F-C2A344A30E2A}" type="pres">
      <dgm:prSet presAssocID="{90D9F356-04E7-4C1A-AA87-1D96E8AE579B}" presName="node" presStyleLbl="node1" presStyleIdx="5" presStyleCnt="12">
        <dgm:presLayoutVars>
          <dgm:bulletEnabled val="1"/>
        </dgm:presLayoutVars>
      </dgm:prSet>
      <dgm:spPr/>
    </dgm:pt>
    <dgm:pt modelId="{792CDF76-A9C4-457D-9C73-4A83988A7B73}" type="pres">
      <dgm:prSet presAssocID="{7BE4BE5B-E72F-456B-8F18-6BE0A5F3F165}" presName="sibTrans" presStyleLbl="sibTrans1D1" presStyleIdx="5" presStyleCnt="11"/>
      <dgm:spPr/>
    </dgm:pt>
    <dgm:pt modelId="{E32D4D32-9818-401C-A2B0-C889BFE97985}" type="pres">
      <dgm:prSet presAssocID="{7BE4BE5B-E72F-456B-8F18-6BE0A5F3F165}" presName="connectorText" presStyleLbl="sibTrans1D1" presStyleIdx="5" presStyleCnt="11"/>
      <dgm:spPr/>
    </dgm:pt>
    <dgm:pt modelId="{0595B787-13E8-4A9A-BDE8-98EC24467AE1}" type="pres">
      <dgm:prSet presAssocID="{2004DCD0-2165-4960-9519-566BE8DBDF1C}" presName="node" presStyleLbl="node1" presStyleIdx="6" presStyleCnt="12">
        <dgm:presLayoutVars>
          <dgm:bulletEnabled val="1"/>
        </dgm:presLayoutVars>
      </dgm:prSet>
      <dgm:spPr/>
    </dgm:pt>
    <dgm:pt modelId="{44A8AD07-BE1C-46D9-9369-A8DA467CEC57}" type="pres">
      <dgm:prSet presAssocID="{314BEB4A-CCCA-4B20-8D66-C4979FF0E8FD}" presName="sibTrans" presStyleLbl="sibTrans1D1" presStyleIdx="6" presStyleCnt="11"/>
      <dgm:spPr/>
    </dgm:pt>
    <dgm:pt modelId="{22E197AD-0E5C-4AE4-A840-148B1744201F}" type="pres">
      <dgm:prSet presAssocID="{314BEB4A-CCCA-4B20-8D66-C4979FF0E8FD}" presName="connectorText" presStyleLbl="sibTrans1D1" presStyleIdx="6" presStyleCnt="11"/>
      <dgm:spPr/>
    </dgm:pt>
    <dgm:pt modelId="{D25EC463-EF59-48B7-8830-161349437493}" type="pres">
      <dgm:prSet presAssocID="{6294A0C2-E634-4FF9-9F9C-5A987DE1D343}" presName="node" presStyleLbl="node1" presStyleIdx="7" presStyleCnt="12" custScaleY="92657">
        <dgm:presLayoutVars>
          <dgm:bulletEnabled val="1"/>
        </dgm:presLayoutVars>
      </dgm:prSet>
      <dgm:spPr/>
    </dgm:pt>
    <dgm:pt modelId="{B0D206F3-460E-49F2-B252-A7F5FE0268AA}" type="pres">
      <dgm:prSet presAssocID="{1C6ACB83-8EAA-4B36-B205-31731BEE5DCB}" presName="sibTrans" presStyleLbl="sibTrans1D1" presStyleIdx="7" presStyleCnt="11"/>
      <dgm:spPr/>
    </dgm:pt>
    <dgm:pt modelId="{B328A7B3-1A11-4658-92A6-ADF4249294B1}" type="pres">
      <dgm:prSet presAssocID="{1C6ACB83-8EAA-4B36-B205-31731BEE5DCB}" presName="connectorText" presStyleLbl="sibTrans1D1" presStyleIdx="7" presStyleCnt="11"/>
      <dgm:spPr/>
    </dgm:pt>
    <dgm:pt modelId="{47CF8B6B-D722-4491-AB35-A7053566FBF0}" type="pres">
      <dgm:prSet presAssocID="{7898A182-BB21-4973-99AD-869253F3E75C}" presName="node" presStyleLbl="node1" presStyleIdx="8" presStyleCnt="12">
        <dgm:presLayoutVars>
          <dgm:bulletEnabled val="1"/>
        </dgm:presLayoutVars>
      </dgm:prSet>
      <dgm:spPr/>
    </dgm:pt>
    <dgm:pt modelId="{29C73D36-E655-4E09-8C59-C2CFBDDE339A}" type="pres">
      <dgm:prSet presAssocID="{41B6548F-8533-4EDF-809E-6E21C7D10341}" presName="sibTrans" presStyleLbl="sibTrans1D1" presStyleIdx="8" presStyleCnt="11"/>
      <dgm:spPr/>
    </dgm:pt>
    <dgm:pt modelId="{FA3A4284-A546-4AC6-827C-565B60922A58}" type="pres">
      <dgm:prSet presAssocID="{41B6548F-8533-4EDF-809E-6E21C7D10341}" presName="connectorText" presStyleLbl="sibTrans1D1" presStyleIdx="8" presStyleCnt="11"/>
      <dgm:spPr/>
    </dgm:pt>
    <dgm:pt modelId="{15148EAB-8B44-4907-AD19-7D082EA5059E}" type="pres">
      <dgm:prSet presAssocID="{29A37632-D5DA-47FE-BF57-8454677CED0F}" presName="node" presStyleLbl="node1" presStyleIdx="9" presStyleCnt="12">
        <dgm:presLayoutVars>
          <dgm:bulletEnabled val="1"/>
        </dgm:presLayoutVars>
      </dgm:prSet>
      <dgm:spPr/>
    </dgm:pt>
    <dgm:pt modelId="{676AAC63-55D4-412B-B227-511F64245449}" type="pres">
      <dgm:prSet presAssocID="{DE8FC36A-97DC-41DB-9DDB-021BA6CEFDF0}" presName="sibTrans" presStyleLbl="sibTrans1D1" presStyleIdx="9" presStyleCnt="11"/>
      <dgm:spPr/>
    </dgm:pt>
    <dgm:pt modelId="{57BBAA44-AC2E-4B2D-B94E-8B1993AE490D}" type="pres">
      <dgm:prSet presAssocID="{DE8FC36A-97DC-41DB-9DDB-021BA6CEFDF0}" presName="connectorText" presStyleLbl="sibTrans1D1" presStyleIdx="9" presStyleCnt="11"/>
      <dgm:spPr/>
    </dgm:pt>
    <dgm:pt modelId="{7DBA39A6-DB7D-4290-BFDB-7932A2B8A99A}" type="pres">
      <dgm:prSet presAssocID="{C542B3C2-C8B6-4E90-BF4F-AD1FBF92D576}" presName="node" presStyleLbl="node1" presStyleIdx="10" presStyleCnt="12">
        <dgm:presLayoutVars>
          <dgm:bulletEnabled val="1"/>
        </dgm:presLayoutVars>
      </dgm:prSet>
      <dgm:spPr/>
    </dgm:pt>
    <dgm:pt modelId="{D5EFC9F1-B5C4-4EE4-8E50-434D565F17E5}" type="pres">
      <dgm:prSet presAssocID="{535F791F-065E-4B4C-9456-C15ADCB68763}" presName="sibTrans" presStyleLbl="sibTrans1D1" presStyleIdx="10" presStyleCnt="11"/>
      <dgm:spPr/>
    </dgm:pt>
    <dgm:pt modelId="{D6C6F578-69A9-4D66-86F1-172A8DCA1AD2}" type="pres">
      <dgm:prSet presAssocID="{535F791F-065E-4B4C-9456-C15ADCB68763}" presName="connectorText" presStyleLbl="sibTrans1D1" presStyleIdx="10" presStyleCnt="11"/>
      <dgm:spPr/>
    </dgm:pt>
    <dgm:pt modelId="{50EB46C5-DD80-465B-B62B-A203D4FC3239}" type="pres">
      <dgm:prSet presAssocID="{C0AA89E3-415C-46BD-A736-15174F890489}" presName="node" presStyleLbl="node1" presStyleIdx="11" presStyleCnt="12">
        <dgm:presLayoutVars>
          <dgm:bulletEnabled val="1"/>
        </dgm:presLayoutVars>
      </dgm:prSet>
      <dgm:spPr/>
    </dgm:pt>
  </dgm:ptLst>
  <dgm:cxnLst>
    <dgm:cxn modelId="{59651903-D2B2-481B-A0CB-52F4492AAAD7}" srcId="{DD910E03-923B-45C3-86F8-E7340FEB5E5E}" destId="{C542B3C2-C8B6-4E90-BF4F-AD1FBF92D576}" srcOrd="10" destOrd="0" parTransId="{E55470FE-447A-43FE-BD20-E0BAE76855EE}" sibTransId="{535F791F-065E-4B4C-9456-C15ADCB68763}"/>
    <dgm:cxn modelId="{5E3A4106-8D9F-4206-B2F4-D4C16DBBB348}" srcId="{DD910E03-923B-45C3-86F8-E7340FEB5E5E}" destId="{90D9F356-04E7-4C1A-AA87-1D96E8AE579B}" srcOrd="5" destOrd="0" parTransId="{FC898B1F-06EB-4493-AC62-168FF9E80387}" sibTransId="{7BE4BE5B-E72F-456B-8F18-6BE0A5F3F165}"/>
    <dgm:cxn modelId="{888B5E0A-2142-4D4C-8A50-3DBF61256E79}" type="presOf" srcId="{209E56B7-2435-45AD-B2ED-78AA379E66BD}" destId="{B3BDD19E-4D3D-4AD7-86B1-AD4C6973C79E}" srcOrd="1" destOrd="0" presId="urn:microsoft.com/office/officeart/2016/7/layout/RepeatingBendingProcessNew"/>
    <dgm:cxn modelId="{54B0570A-28F1-4E45-A2C2-D5F0C67657B2}" type="presOf" srcId="{0846E542-549E-4655-8111-D0E6F7980078}" destId="{DCEB6611-4A73-4661-9148-BDA1ACEDF288}" srcOrd="0" destOrd="0" presId="urn:microsoft.com/office/officeart/2016/7/layout/RepeatingBendingProcessNew"/>
    <dgm:cxn modelId="{A08C7313-C803-4B47-9F30-CBA3A05B09F3}" type="presOf" srcId="{DD910E03-923B-45C3-86F8-E7340FEB5E5E}" destId="{49C3EF55-A6C6-4319-B6DB-52763CCE5211}" srcOrd="0" destOrd="0" presId="urn:microsoft.com/office/officeart/2016/7/layout/RepeatingBendingProcessNew"/>
    <dgm:cxn modelId="{84B84614-2087-43A3-967F-1292D06FCCF6}" type="presOf" srcId="{620BA8D5-3E39-4776-BB14-E0FB286F36F0}" destId="{741248CC-1312-490E-96F6-6BAC738AC7A9}" srcOrd="0" destOrd="0" presId="urn:microsoft.com/office/officeart/2016/7/layout/RepeatingBendingProcessNew"/>
    <dgm:cxn modelId="{407B471A-A53A-4B32-B0BA-40EE3AF393F6}" type="presOf" srcId="{41B6548F-8533-4EDF-809E-6E21C7D10341}" destId="{29C73D36-E655-4E09-8C59-C2CFBDDE339A}" srcOrd="0" destOrd="0" presId="urn:microsoft.com/office/officeart/2016/7/layout/RepeatingBendingProcessNew"/>
    <dgm:cxn modelId="{6A4DED1A-6F7C-4273-A943-63D03C7FE283}" type="presOf" srcId="{1C6ACB83-8EAA-4B36-B205-31731BEE5DCB}" destId="{B0D206F3-460E-49F2-B252-A7F5FE0268AA}" srcOrd="0" destOrd="0" presId="urn:microsoft.com/office/officeart/2016/7/layout/RepeatingBendingProcessNew"/>
    <dgm:cxn modelId="{0E37451E-0A01-404C-869A-4C2DC56B9A51}" type="presOf" srcId="{DE8FC36A-97DC-41DB-9DDB-021BA6CEFDF0}" destId="{57BBAA44-AC2E-4B2D-B94E-8B1993AE490D}" srcOrd="1" destOrd="0" presId="urn:microsoft.com/office/officeart/2016/7/layout/RepeatingBendingProcessNew"/>
    <dgm:cxn modelId="{3F79D824-72E9-43BA-A8C5-64F67DB2CB1F}" type="presOf" srcId="{209E56B7-2435-45AD-B2ED-78AA379E66BD}" destId="{170F91C9-2835-4E9D-B874-F20ADDEDCF2E}" srcOrd="0" destOrd="0" presId="urn:microsoft.com/office/officeart/2016/7/layout/RepeatingBendingProcessNew"/>
    <dgm:cxn modelId="{78D02126-4D4C-4D9B-BB00-444C653FBA97}" type="presOf" srcId="{0C018437-449F-4A8F-BB3C-87C3718B59A2}" destId="{1CA90256-83D4-4D1C-BDDF-DAD3FC235969}" srcOrd="1" destOrd="0" presId="urn:microsoft.com/office/officeart/2016/7/layout/RepeatingBendingProcessNew"/>
    <dgm:cxn modelId="{47E3D02B-D661-443B-AC61-0CB79CF353D5}" srcId="{DD910E03-923B-45C3-86F8-E7340FEB5E5E}" destId="{6294A0C2-E634-4FF9-9F9C-5A987DE1D343}" srcOrd="7" destOrd="0" parTransId="{03DCB543-ABF3-4335-ACC7-BE1D789ACE7C}" sibTransId="{1C6ACB83-8EAA-4B36-B205-31731BEE5DCB}"/>
    <dgm:cxn modelId="{4C2F242E-F3AB-4163-9524-0FDF4731B936}" srcId="{DD910E03-923B-45C3-86F8-E7340FEB5E5E}" destId="{40A20137-C041-41E3-B3C0-0E954341FFA8}" srcOrd="3" destOrd="0" parTransId="{B1C20590-002B-4BA6-BC37-9B51F6AE1AEB}" sibTransId="{D3B2E515-0686-4D3E-A00D-18407BFC28D8}"/>
    <dgm:cxn modelId="{24B84C3C-91DC-44F9-AF3A-351A16F5EA80}" srcId="{DD910E03-923B-45C3-86F8-E7340FEB5E5E}" destId="{0846E542-549E-4655-8111-D0E6F7980078}" srcOrd="0" destOrd="0" parTransId="{45FC8555-74AC-40AD-92B7-65AB7C7F93B9}" sibTransId="{201C5C66-090C-48E3-86CD-1CE44B484E0D}"/>
    <dgm:cxn modelId="{707B1A62-9EC1-4DF6-BF75-FBCEDA8CF873}" type="presOf" srcId="{1C6ACB83-8EAA-4B36-B205-31731BEE5DCB}" destId="{B328A7B3-1A11-4658-92A6-ADF4249294B1}" srcOrd="1" destOrd="0" presId="urn:microsoft.com/office/officeart/2016/7/layout/RepeatingBendingProcessNew"/>
    <dgm:cxn modelId="{2BCBB763-64D7-477F-9231-B60B52AE30EA}" type="presOf" srcId="{29A37632-D5DA-47FE-BF57-8454677CED0F}" destId="{15148EAB-8B44-4907-AD19-7D082EA5059E}" srcOrd="0" destOrd="0" presId="urn:microsoft.com/office/officeart/2016/7/layout/RepeatingBendingProcessNew"/>
    <dgm:cxn modelId="{31479966-9953-4EC7-96BD-129B55BCC42C}" type="presOf" srcId="{F5A04643-39B5-4535-BDD5-04197CCE8520}" destId="{D6BFDD21-32EF-4B8A-B8D1-4E787EAE5DCA}" srcOrd="0" destOrd="0" presId="urn:microsoft.com/office/officeart/2016/7/layout/RepeatingBendingProcessNew"/>
    <dgm:cxn modelId="{3E5BF046-A8FB-4EF2-9D04-251D3882A0DE}" srcId="{DD910E03-923B-45C3-86F8-E7340FEB5E5E}" destId="{F5A04643-39B5-4535-BDD5-04197CCE8520}" srcOrd="1" destOrd="0" parTransId="{B1E3EEDF-8330-47FC-8F9C-3A084AA9CCC6}" sibTransId="{209E56B7-2435-45AD-B2ED-78AA379E66BD}"/>
    <dgm:cxn modelId="{91336347-0C1A-48F9-8135-EB8854E87D4A}" type="presOf" srcId="{41B6548F-8533-4EDF-809E-6E21C7D10341}" destId="{FA3A4284-A546-4AC6-827C-565B60922A58}" srcOrd="1" destOrd="0" presId="urn:microsoft.com/office/officeart/2016/7/layout/RepeatingBendingProcessNew"/>
    <dgm:cxn modelId="{C4BF7B67-45C1-464A-8DB9-9F5FB06BCCB3}" srcId="{DD910E03-923B-45C3-86F8-E7340FEB5E5E}" destId="{C0AA89E3-415C-46BD-A736-15174F890489}" srcOrd="11" destOrd="0" parTransId="{D7A6660A-88D9-4616-B73D-CFE06AE9A639}" sibTransId="{3A3107A7-A50A-4995-8D62-CA65B16BB150}"/>
    <dgm:cxn modelId="{1B65BC4F-02E4-4BCC-B1CB-DF2990C634D1}" type="presOf" srcId="{201C5C66-090C-48E3-86CD-1CE44B484E0D}" destId="{F500B025-5B31-4AC9-A297-53149E72EE00}" srcOrd="1" destOrd="0" presId="urn:microsoft.com/office/officeart/2016/7/layout/RepeatingBendingProcessNew"/>
    <dgm:cxn modelId="{23904F71-BED9-4E01-878C-4C953D37E3E5}" type="presOf" srcId="{C542B3C2-C8B6-4E90-BF4F-AD1FBF92D576}" destId="{7DBA39A6-DB7D-4290-BFDB-7932A2B8A99A}" srcOrd="0" destOrd="0" presId="urn:microsoft.com/office/officeart/2016/7/layout/RepeatingBendingProcessNew"/>
    <dgm:cxn modelId="{0A4D2E72-B2BF-487D-BA09-9F8502130567}" type="presOf" srcId="{C0AA89E3-415C-46BD-A736-15174F890489}" destId="{50EB46C5-DD80-465B-B62B-A203D4FC3239}" srcOrd="0" destOrd="0" presId="urn:microsoft.com/office/officeart/2016/7/layout/RepeatingBendingProcessNew"/>
    <dgm:cxn modelId="{8EADF973-9678-428B-978C-1749B4C7BE10}" type="presOf" srcId="{535F791F-065E-4B4C-9456-C15ADCB68763}" destId="{D5EFC9F1-B5C4-4EE4-8E50-434D565F17E5}" srcOrd="0" destOrd="0" presId="urn:microsoft.com/office/officeart/2016/7/layout/RepeatingBendingProcessNew"/>
    <dgm:cxn modelId="{753D7855-12F6-46B2-8EF2-F34A253D0B2F}" type="presOf" srcId="{20200690-BD82-49A2-B7DE-69075EA41684}" destId="{6C9CBDDF-A856-4C0C-B41C-63C61CDB52E5}" srcOrd="0" destOrd="0" presId="urn:microsoft.com/office/officeart/2016/7/layout/RepeatingBendingProcessNew"/>
    <dgm:cxn modelId="{87EFA558-E74D-4ED3-9CE5-E0C945DA5466}" srcId="{DD910E03-923B-45C3-86F8-E7340FEB5E5E}" destId="{620BA8D5-3E39-4776-BB14-E0FB286F36F0}" srcOrd="2" destOrd="0" parTransId="{0D0F07C1-2372-4994-AD07-918578F27BBC}" sibTransId="{F1E61E5E-D4E1-4E0F-88F9-C07B7263DF32}"/>
    <dgm:cxn modelId="{0767725A-60AD-4459-B116-3766FB3120D5}" srcId="{DD910E03-923B-45C3-86F8-E7340FEB5E5E}" destId="{2004DCD0-2165-4960-9519-566BE8DBDF1C}" srcOrd="6" destOrd="0" parTransId="{BB4B3808-A692-4E0C-B682-30C241753BD9}" sibTransId="{314BEB4A-CCCA-4B20-8D66-C4979FF0E8FD}"/>
    <dgm:cxn modelId="{09E60787-5202-496F-89B8-AF3642E12210}" type="presOf" srcId="{314BEB4A-CCCA-4B20-8D66-C4979FF0E8FD}" destId="{44A8AD07-BE1C-46D9-9369-A8DA467CEC57}" srcOrd="0" destOrd="0" presId="urn:microsoft.com/office/officeart/2016/7/layout/RepeatingBendingProcessNew"/>
    <dgm:cxn modelId="{B684798E-7295-4E43-98BE-703C6E20BAE6}" type="presOf" srcId="{314BEB4A-CCCA-4B20-8D66-C4979FF0E8FD}" destId="{22E197AD-0E5C-4AE4-A840-148B1744201F}" srcOrd="1" destOrd="0" presId="urn:microsoft.com/office/officeart/2016/7/layout/RepeatingBendingProcessNew"/>
    <dgm:cxn modelId="{E5E30AA1-285F-49A8-BFB9-72EC9D1970BF}" type="presOf" srcId="{F1E61E5E-D4E1-4E0F-88F9-C07B7263DF32}" destId="{260EBD84-1D1B-4818-B506-83F93933C852}" srcOrd="1" destOrd="0" presId="urn:microsoft.com/office/officeart/2016/7/layout/RepeatingBendingProcessNew"/>
    <dgm:cxn modelId="{F87E67A1-9C8F-4395-9B32-6E475BDADB2F}" type="presOf" srcId="{0C018437-449F-4A8F-BB3C-87C3718B59A2}" destId="{CD86F37B-2881-48FA-BA35-E21FE91CDC70}" srcOrd="0" destOrd="0" presId="urn:microsoft.com/office/officeart/2016/7/layout/RepeatingBendingProcessNew"/>
    <dgm:cxn modelId="{1E9C40A3-FD36-4447-AB24-9BAF83D11844}" type="presOf" srcId="{7898A182-BB21-4973-99AD-869253F3E75C}" destId="{47CF8B6B-D722-4491-AB35-A7053566FBF0}" srcOrd="0" destOrd="0" presId="urn:microsoft.com/office/officeart/2016/7/layout/RepeatingBendingProcessNew"/>
    <dgm:cxn modelId="{4608DDA5-986A-4026-B1A0-432815ACC1B7}" type="presOf" srcId="{535F791F-065E-4B4C-9456-C15ADCB68763}" destId="{D6C6F578-69A9-4D66-86F1-172A8DCA1AD2}" srcOrd="1" destOrd="0" presId="urn:microsoft.com/office/officeart/2016/7/layout/RepeatingBendingProcessNew"/>
    <dgm:cxn modelId="{8DFA96AA-0765-424B-861F-2B08BE86EB0B}" type="presOf" srcId="{2004DCD0-2165-4960-9519-566BE8DBDF1C}" destId="{0595B787-13E8-4A9A-BDE8-98EC24467AE1}" srcOrd="0" destOrd="0" presId="urn:microsoft.com/office/officeart/2016/7/layout/RepeatingBendingProcessNew"/>
    <dgm:cxn modelId="{59CB34B5-2CCD-44E6-8FDD-EF16A3969BB3}" srcId="{DD910E03-923B-45C3-86F8-E7340FEB5E5E}" destId="{20200690-BD82-49A2-B7DE-69075EA41684}" srcOrd="4" destOrd="0" parTransId="{317550E4-3D74-4876-8576-68E91B837E4A}" sibTransId="{0C018437-449F-4A8F-BB3C-87C3718B59A2}"/>
    <dgm:cxn modelId="{F0F1EBBC-1939-4323-8359-6685EE2D502E}" type="presOf" srcId="{201C5C66-090C-48E3-86CD-1CE44B484E0D}" destId="{5F465F04-9D3C-4B2B-98BE-43A5E43293EC}" srcOrd="0" destOrd="0" presId="urn:microsoft.com/office/officeart/2016/7/layout/RepeatingBendingProcessNew"/>
    <dgm:cxn modelId="{B72CF8BF-F220-45C9-8CE9-09AB4F36DF7C}" type="presOf" srcId="{DE8FC36A-97DC-41DB-9DDB-021BA6CEFDF0}" destId="{676AAC63-55D4-412B-B227-511F64245449}" srcOrd="0" destOrd="0" presId="urn:microsoft.com/office/officeart/2016/7/layout/RepeatingBendingProcessNew"/>
    <dgm:cxn modelId="{9797F4D9-531A-4919-BAD6-3946F3720709}" type="presOf" srcId="{D3B2E515-0686-4D3E-A00D-18407BFC28D8}" destId="{9580A351-CC5E-4D36-8C14-F9DAB2C389BA}" srcOrd="1" destOrd="0" presId="urn:microsoft.com/office/officeart/2016/7/layout/RepeatingBendingProcessNew"/>
    <dgm:cxn modelId="{C5C185DA-22BA-427B-8058-352AA68D6FD0}" type="presOf" srcId="{7BE4BE5B-E72F-456B-8F18-6BE0A5F3F165}" destId="{E32D4D32-9818-401C-A2B0-C889BFE97985}" srcOrd="1" destOrd="0" presId="urn:microsoft.com/office/officeart/2016/7/layout/RepeatingBendingProcessNew"/>
    <dgm:cxn modelId="{B39C6CDB-9FF8-4FC7-B4C5-8D0376CA9A8D}" type="presOf" srcId="{D3B2E515-0686-4D3E-A00D-18407BFC28D8}" destId="{22429204-4A51-4A45-B713-09D3F5D745E1}" srcOrd="0" destOrd="0" presId="urn:microsoft.com/office/officeart/2016/7/layout/RepeatingBendingProcessNew"/>
    <dgm:cxn modelId="{9047A8DF-3B55-4813-AFFF-57DF1F2DB943}" type="presOf" srcId="{7BE4BE5B-E72F-456B-8F18-6BE0A5F3F165}" destId="{792CDF76-A9C4-457D-9C73-4A83988A7B73}" srcOrd="0" destOrd="0" presId="urn:microsoft.com/office/officeart/2016/7/layout/RepeatingBendingProcessNew"/>
    <dgm:cxn modelId="{888AEADF-C5A0-42D3-AABC-625218D938F8}" srcId="{DD910E03-923B-45C3-86F8-E7340FEB5E5E}" destId="{29A37632-D5DA-47FE-BF57-8454677CED0F}" srcOrd="9" destOrd="0" parTransId="{88D76192-81C0-4EE9-867C-C8AC2008A5FC}" sibTransId="{DE8FC36A-97DC-41DB-9DDB-021BA6CEFDF0}"/>
    <dgm:cxn modelId="{E4B7F6E0-B202-4FB2-A080-35D5F61D84FF}" type="presOf" srcId="{90D9F356-04E7-4C1A-AA87-1D96E8AE579B}" destId="{49FE4A43-5E99-4E42-959F-C2A344A30E2A}" srcOrd="0" destOrd="0" presId="urn:microsoft.com/office/officeart/2016/7/layout/RepeatingBendingProcessNew"/>
    <dgm:cxn modelId="{6AF7E4E2-C980-465A-8A9D-1E7D0A4C77D4}" type="presOf" srcId="{F1E61E5E-D4E1-4E0F-88F9-C07B7263DF32}" destId="{DD2B104B-0566-4C0B-9655-6A8A070AC6AE}" srcOrd="0" destOrd="0" presId="urn:microsoft.com/office/officeart/2016/7/layout/RepeatingBendingProcessNew"/>
    <dgm:cxn modelId="{6E1213E6-1415-466F-9335-1EEC90FAE360}" type="presOf" srcId="{6294A0C2-E634-4FF9-9F9C-5A987DE1D343}" destId="{D25EC463-EF59-48B7-8830-161349437493}" srcOrd="0" destOrd="0" presId="urn:microsoft.com/office/officeart/2016/7/layout/RepeatingBendingProcessNew"/>
    <dgm:cxn modelId="{B24ABCF7-4DBF-46A4-88A8-FB0F0C3ACD4A}" type="presOf" srcId="{40A20137-C041-41E3-B3C0-0E954341FFA8}" destId="{D436DFAE-4202-4FC8-8D27-7985B32D9AB6}" srcOrd="0" destOrd="0" presId="urn:microsoft.com/office/officeart/2016/7/layout/RepeatingBendingProcessNew"/>
    <dgm:cxn modelId="{F4C595F9-456C-493F-9685-7B0014BE04D2}" srcId="{DD910E03-923B-45C3-86F8-E7340FEB5E5E}" destId="{7898A182-BB21-4973-99AD-869253F3E75C}" srcOrd="8" destOrd="0" parTransId="{2CE0993E-EF69-45E9-8351-BFB03271566C}" sibTransId="{41B6548F-8533-4EDF-809E-6E21C7D10341}"/>
    <dgm:cxn modelId="{B5D5C6CE-634B-4F05-B165-612AF6099B0B}" type="presParOf" srcId="{49C3EF55-A6C6-4319-B6DB-52763CCE5211}" destId="{DCEB6611-4A73-4661-9148-BDA1ACEDF288}" srcOrd="0" destOrd="0" presId="urn:microsoft.com/office/officeart/2016/7/layout/RepeatingBendingProcessNew"/>
    <dgm:cxn modelId="{F8CA0E2F-2148-49DD-8FD6-64B52EF840CD}" type="presParOf" srcId="{49C3EF55-A6C6-4319-B6DB-52763CCE5211}" destId="{5F465F04-9D3C-4B2B-98BE-43A5E43293EC}" srcOrd="1" destOrd="0" presId="urn:microsoft.com/office/officeart/2016/7/layout/RepeatingBendingProcessNew"/>
    <dgm:cxn modelId="{301253C9-0AB5-453E-8F6A-75A176A14757}" type="presParOf" srcId="{5F465F04-9D3C-4B2B-98BE-43A5E43293EC}" destId="{F500B025-5B31-4AC9-A297-53149E72EE00}" srcOrd="0" destOrd="0" presId="urn:microsoft.com/office/officeart/2016/7/layout/RepeatingBendingProcessNew"/>
    <dgm:cxn modelId="{E80D11B8-3A57-4C48-9F74-1BA233F0A641}" type="presParOf" srcId="{49C3EF55-A6C6-4319-B6DB-52763CCE5211}" destId="{D6BFDD21-32EF-4B8A-B8D1-4E787EAE5DCA}" srcOrd="2" destOrd="0" presId="urn:microsoft.com/office/officeart/2016/7/layout/RepeatingBendingProcessNew"/>
    <dgm:cxn modelId="{FB30FF53-9D4A-42E7-8E8B-1C7E48D47A12}" type="presParOf" srcId="{49C3EF55-A6C6-4319-B6DB-52763CCE5211}" destId="{170F91C9-2835-4E9D-B874-F20ADDEDCF2E}" srcOrd="3" destOrd="0" presId="urn:microsoft.com/office/officeart/2016/7/layout/RepeatingBendingProcessNew"/>
    <dgm:cxn modelId="{97CF6CF5-02D2-4194-8F84-16B757363C36}" type="presParOf" srcId="{170F91C9-2835-4E9D-B874-F20ADDEDCF2E}" destId="{B3BDD19E-4D3D-4AD7-86B1-AD4C6973C79E}" srcOrd="0" destOrd="0" presId="urn:microsoft.com/office/officeart/2016/7/layout/RepeatingBendingProcessNew"/>
    <dgm:cxn modelId="{0E92FED6-5313-4E7B-BE60-04E5CBBB13F3}" type="presParOf" srcId="{49C3EF55-A6C6-4319-B6DB-52763CCE5211}" destId="{741248CC-1312-490E-96F6-6BAC738AC7A9}" srcOrd="4" destOrd="0" presId="urn:microsoft.com/office/officeart/2016/7/layout/RepeatingBendingProcessNew"/>
    <dgm:cxn modelId="{DFA3125A-3C2D-4CDF-90FC-98EE440F7606}" type="presParOf" srcId="{49C3EF55-A6C6-4319-B6DB-52763CCE5211}" destId="{DD2B104B-0566-4C0B-9655-6A8A070AC6AE}" srcOrd="5" destOrd="0" presId="urn:microsoft.com/office/officeart/2016/7/layout/RepeatingBendingProcessNew"/>
    <dgm:cxn modelId="{84978C20-45CD-446B-9217-147EF4FE653C}" type="presParOf" srcId="{DD2B104B-0566-4C0B-9655-6A8A070AC6AE}" destId="{260EBD84-1D1B-4818-B506-83F93933C852}" srcOrd="0" destOrd="0" presId="urn:microsoft.com/office/officeart/2016/7/layout/RepeatingBendingProcessNew"/>
    <dgm:cxn modelId="{1A466449-2D50-4C6D-85CB-5998976C161E}" type="presParOf" srcId="{49C3EF55-A6C6-4319-B6DB-52763CCE5211}" destId="{D436DFAE-4202-4FC8-8D27-7985B32D9AB6}" srcOrd="6" destOrd="0" presId="urn:microsoft.com/office/officeart/2016/7/layout/RepeatingBendingProcessNew"/>
    <dgm:cxn modelId="{E8320B39-612F-41C3-91F8-F4B4661CA4B7}" type="presParOf" srcId="{49C3EF55-A6C6-4319-B6DB-52763CCE5211}" destId="{22429204-4A51-4A45-B713-09D3F5D745E1}" srcOrd="7" destOrd="0" presId="urn:microsoft.com/office/officeart/2016/7/layout/RepeatingBendingProcessNew"/>
    <dgm:cxn modelId="{2EC0FE79-BE70-41D3-9F6E-9F99539989DB}" type="presParOf" srcId="{22429204-4A51-4A45-B713-09D3F5D745E1}" destId="{9580A351-CC5E-4D36-8C14-F9DAB2C389BA}" srcOrd="0" destOrd="0" presId="urn:microsoft.com/office/officeart/2016/7/layout/RepeatingBendingProcessNew"/>
    <dgm:cxn modelId="{AC7D72DF-A0BF-44AA-8404-841AAE56C983}" type="presParOf" srcId="{49C3EF55-A6C6-4319-B6DB-52763CCE5211}" destId="{6C9CBDDF-A856-4C0C-B41C-63C61CDB52E5}" srcOrd="8" destOrd="0" presId="urn:microsoft.com/office/officeart/2016/7/layout/RepeatingBendingProcessNew"/>
    <dgm:cxn modelId="{41CCA4F1-CF31-4799-B413-D3919A563347}" type="presParOf" srcId="{49C3EF55-A6C6-4319-B6DB-52763CCE5211}" destId="{CD86F37B-2881-48FA-BA35-E21FE91CDC70}" srcOrd="9" destOrd="0" presId="urn:microsoft.com/office/officeart/2016/7/layout/RepeatingBendingProcessNew"/>
    <dgm:cxn modelId="{ECFAB2B4-8EB9-48B9-A522-68410EA988F6}" type="presParOf" srcId="{CD86F37B-2881-48FA-BA35-E21FE91CDC70}" destId="{1CA90256-83D4-4D1C-BDDF-DAD3FC235969}" srcOrd="0" destOrd="0" presId="urn:microsoft.com/office/officeart/2016/7/layout/RepeatingBendingProcessNew"/>
    <dgm:cxn modelId="{4F10CEE2-B4B6-400F-AB70-034A98C5FA3D}" type="presParOf" srcId="{49C3EF55-A6C6-4319-B6DB-52763CCE5211}" destId="{49FE4A43-5E99-4E42-959F-C2A344A30E2A}" srcOrd="10" destOrd="0" presId="urn:microsoft.com/office/officeart/2016/7/layout/RepeatingBendingProcessNew"/>
    <dgm:cxn modelId="{5F749B47-DA66-4576-A722-B42420A56018}" type="presParOf" srcId="{49C3EF55-A6C6-4319-B6DB-52763CCE5211}" destId="{792CDF76-A9C4-457D-9C73-4A83988A7B73}" srcOrd="11" destOrd="0" presId="urn:microsoft.com/office/officeart/2016/7/layout/RepeatingBendingProcessNew"/>
    <dgm:cxn modelId="{095DFE7E-5D8A-4E9D-9605-ACE2C532F252}" type="presParOf" srcId="{792CDF76-A9C4-457D-9C73-4A83988A7B73}" destId="{E32D4D32-9818-401C-A2B0-C889BFE97985}" srcOrd="0" destOrd="0" presId="urn:microsoft.com/office/officeart/2016/7/layout/RepeatingBendingProcessNew"/>
    <dgm:cxn modelId="{A3361D84-2681-4CCB-B5EE-5C0646EA1742}" type="presParOf" srcId="{49C3EF55-A6C6-4319-B6DB-52763CCE5211}" destId="{0595B787-13E8-4A9A-BDE8-98EC24467AE1}" srcOrd="12" destOrd="0" presId="urn:microsoft.com/office/officeart/2016/7/layout/RepeatingBendingProcessNew"/>
    <dgm:cxn modelId="{2EA7EF1E-C4B5-4680-9F50-2A76999297AB}" type="presParOf" srcId="{49C3EF55-A6C6-4319-B6DB-52763CCE5211}" destId="{44A8AD07-BE1C-46D9-9369-A8DA467CEC57}" srcOrd="13" destOrd="0" presId="urn:microsoft.com/office/officeart/2016/7/layout/RepeatingBendingProcessNew"/>
    <dgm:cxn modelId="{C7D22739-C93F-48A8-9823-ABE9F3EF38A0}" type="presParOf" srcId="{44A8AD07-BE1C-46D9-9369-A8DA467CEC57}" destId="{22E197AD-0E5C-4AE4-A840-148B1744201F}" srcOrd="0" destOrd="0" presId="urn:microsoft.com/office/officeart/2016/7/layout/RepeatingBendingProcessNew"/>
    <dgm:cxn modelId="{8C5CB7D3-E826-4D01-AF67-D812835A7F16}" type="presParOf" srcId="{49C3EF55-A6C6-4319-B6DB-52763CCE5211}" destId="{D25EC463-EF59-48B7-8830-161349437493}" srcOrd="14" destOrd="0" presId="urn:microsoft.com/office/officeart/2016/7/layout/RepeatingBendingProcessNew"/>
    <dgm:cxn modelId="{71835181-DF7B-45DD-A64B-0DD06F4D4232}" type="presParOf" srcId="{49C3EF55-A6C6-4319-B6DB-52763CCE5211}" destId="{B0D206F3-460E-49F2-B252-A7F5FE0268AA}" srcOrd="15" destOrd="0" presId="urn:microsoft.com/office/officeart/2016/7/layout/RepeatingBendingProcessNew"/>
    <dgm:cxn modelId="{B0A88193-17F1-4304-81A8-44D9EBF3FF59}" type="presParOf" srcId="{B0D206F3-460E-49F2-B252-A7F5FE0268AA}" destId="{B328A7B3-1A11-4658-92A6-ADF4249294B1}" srcOrd="0" destOrd="0" presId="urn:microsoft.com/office/officeart/2016/7/layout/RepeatingBendingProcessNew"/>
    <dgm:cxn modelId="{A2D8881A-A48E-41B0-8E66-935C70CDF88E}" type="presParOf" srcId="{49C3EF55-A6C6-4319-B6DB-52763CCE5211}" destId="{47CF8B6B-D722-4491-AB35-A7053566FBF0}" srcOrd="16" destOrd="0" presId="urn:microsoft.com/office/officeart/2016/7/layout/RepeatingBendingProcessNew"/>
    <dgm:cxn modelId="{DF0894CC-9A16-47E3-A1EB-A4AC87B364F0}" type="presParOf" srcId="{49C3EF55-A6C6-4319-B6DB-52763CCE5211}" destId="{29C73D36-E655-4E09-8C59-C2CFBDDE339A}" srcOrd="17" destOrd="0" presId="urn:microsoft.com/office/officeart/2016/7/layout/RepeatingBendingProcessNew"/>
    <dgm:cxn modelId="{AC75DE5F-C82C-42A7-8164-018E088BE38B}" type="presParOf" srcId="{29C73D36-E655-4E09-8C59-C2CFBDDE339A}" destId="{FA3A4284-A546-4AC6-827C-565B60922A58}" srcOrd="0" destOrd="0" presId="urn:microsoft.com/office/officeart/2016/7/layout/RepeatingBendingProcessNew"/>
    <dgm:cxn modelId="{84817C69-D3EA-420B-B05C-174C93C9FFEA}" type="presParOf" srcId="{49C3EF55-A6C6-4319-B6DB-52763CCE5211}" destId="{15148EAB-8B44-4907-AD19-7D082EA5059E}" srcOrd="18" destOrd="0" presId="urn:microsoft.com/office/officeart/2016/7/layout/RepeatingBendingProcessNew"/>
    <dgm:cxn modelId="{F18449FA-5FC7-492C-BFA4-DEB33C994330}" type="presParOf" srcId="{49C3EF55-A6C6-4319-B6DB-52763CCE5211}" destId="{676AAC63-55D4-412B-B227-511F64245449}" srcOrd="19" destOrd="0" presId="urn:microsoft.com/office/officeart/2016/7/layout/RepeatingBendingProcessNew"/>
    <dgm:cxn modelId="{E0FD9407-5F44-4051-B85C-8A70CAD7F91E}" type="presParOf" srcId="{676AAC63-55D4-412B-B227-511F64245449}" destId="{57BBAA44-AC2E-4B2D-B94E-8B1993AE490D}" srcOrd="0" destOrd="0" presId="urn:microsoft.com/office/officeart/2016/7/layout/RepeatingBendingProcessNew"/>
    <dgm:cxn modelId="{91687101-7BA5-47F5-A356-C4297953DD97}" type="presParOf" srcId="{49C3EF55-A6C6-4319-B6DB-52763CCE5211}" destId="{7DBA39A6-DB7D-4290-BFDB-7932A2B8A99A}" srcOrd="20" destOrd="0" presId="urn:microsoft.com/office/officeart/2016/7/layout/RepeatingBendingProcessNew"/>
    <dgm:cxn modelId="{0A42DF47-CD32-4447-9DFF-F7325C8374C1}" type="presParOf" srcId="{49C3EF55-A6C6-4319-B6DB-52763CCE5211}" destId="{D5EFC9F1-B5C4-4EE4-8E50-434D565F17E5}" srcOrd="21" destOrd="0" presId="urn:microsoft.com/office/officeart/2016/7/layout/RepeatingBendingProcessNew"/>
    <dgm:cxn modelId="{7D756C69-218C-4293-BB58-D040B75307CA}" type="presParOf" srcId="{D5EFC9F1-B5C4-4EE4-8E50-434D565F17E5}" destId="{D6C6F578-69A9-4D66-86F1-172A8DCA1AD2}" srcOrd="0" destOrd="0" presId="urn:microsoft.com/office/officeart/2016/7/layout/RepeatingBendingProcessNew"/>
    <dgm:cxn modelId="{5B9CB3A1-AAE7-4764-8FD7-D567A6F6B51F}" type="presParOf" srcId="{49C3EF55-A6C6-4319-B6DB-52763CCE5211}" destId="{50EB46C5-DD80-465B-B62B-A203D4FC3239}" srcOrd="22" destOrd="0" presId="urn:microsoft.com/office/officeart/2016/7/layout/RepeatingBendingProcessNew"/>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465F04-9D3C-4B2B-98BE-43A5E43293EC}">
      <dsp:nvSpPr>
        <dsp:cNvPr id="0" name=""/>
        <dsp:cNvSpPr/>
      </dsp:nvSpPr>
      <dsp:spPr>
        <a:xfrm>
          <a:off x="1158325" y="515544"/>
          <a:ext cx="235370" cy="91440"/>
        </a:xfrm>
        <a:custGeom>
          <a:avLst/>
          <a:gdLst/>
          <a:ahLst/>
          <a:cxnLst/>
          <a:rect l="0" t="0" r="0" b="0"/>
          <a:pathLst>
            <a:path>
              <a:moveTo>
                <a:pt x="0" y="45720"/>
              </a:moveTo>
              <a:lnTo>
                <a:pt x="235370" y="45720"/>
              </a:lnTo>
            </a:path>
          </a:pathLst>
        </a:custGeom>
        <a:noFill/>
        <a:ln w="38100" cap="flat" cmpd="sng" algn="ctr">
          <a:solidFill>
            <a:schemeClr val="accent1"/>
          </a:solidFill>
          <a:prstDash val="solid"/>
          <a:miter lim="800000"/>
          <a:tailEnd type="arrow"/>
        </a:ln>
        <a:effectLst/>
        <a:scene3d>
          <a:camera prst="orthographicFront">
            <a:rot lat="0" lon="0" rev="0"/>
          </a:camera>
          <a:lightRig rig="contrasting" dir="t">
            <a:rot lat="0" lon="0" rev="1200000"/>
          </a:lightRig>
        </a:scene3d>
        <a:sp3d z="-110000"/>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1269361" y="559933"/>
        <a:ext cx="13298" cy="2662"/>
      </dsp:txXfrm>
    </dsp:sp>
    <dsp:sp modelId="{DCEB6611-4A73-4661-9148-BDA1ACEDF288}">
      <dsp:nvSpPr>
        <dsp:cNvPr id="0" name=""/>
        <dsp:cNvSpPr/>
      </dsp:nvSpPr>
      <dsp:spPr>
        <a:xfrm>
          <a:off x="3731" y="214346"/>
          <a:ext cx="1156393" cy="693836"/>
        </a:xfrm>
        <a:prstGeom prst="rect">
          <a:avLst/>
        </a:prstGeom>
        <a:solidFill>
          <a:schemeClr val="accent5">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6664" tIns="59479" rIns="56664" bIns="59479" numCol="1" spcCol="1270" anchor="ctr" anchorCtr="0">
          <a:noAutofit/>
        </a:bodyPr>
        <a:lstStyle/>
        <a:p>
          <a:pPr marL="0" lvl="0" indent="0" algn="ctr" defTabSz="533400">
            <a:lnSpc>
              <a:spcPct val="90000"/>
            </a:lnSpc>
            <a:spcBef>
              <a:spcPct val="0"/>
            </a:spcBef>
            <a:spcAft>
              <a:spcPct val="35000"/>
            </a:spcAft>
            <a:buNone/>
          </a:pPr>
          <a:r>
            <a:rPr lang="en-US" sz="1200" b="0" i="0" kern="1200" baseline="0" dirty="0"/>
            <a:t>Doctors’ Survey</a:t>
          </a:r>
          <a:endParaRPr lang="en-US" sz="1200" kern="1200" dirty="0"/>
        </a:p>
      </dsp:txBody>
      <dsp:txXfrm>
        <a:off x="3731" y="214346"/>
        <a:ext cx="1156393" cy="693836"/>
      </dsp:txXfrm>
    </dsp:sp>
    <dsp:sp modelId="{170F91C9-2835-4E9D-B874-F20ADDEDCF2E}">
      <dsp:nvSpPr>
        <dsp:cNvPr id="0" name=""/>
        <dsp:cNvSpPr/>
      </dsp:nvSpPr>
      <dsp:spPr>
        <a:xfrm>
          <a:off x="2580689" y="515544"/>
          <a:ext cx="235370" cy="91440"/>
        </a:xfrm>
        <a:custGeom>
          <a:avLst/>
          <a:gdLst/>
          <a:ahLst/>
          <a:cxnLst/>
          <a:rect l="0" t="0" r="0" b="0"/>
          <a:pathLst>
            <a:path>
              <a:moveTo>
                <a:pt x="0" y="45720"/>
              </a:moveTo>
              <a:lnTo>
                <a:pt x="235370" y="45720"/>
              </a:lnTo>
            </a:path>
          </a:pathLst>
        </a:custGeom>
        <a:noFill/>
        <a:ln w="28575" cap="flat" cmpd="sng" algn="ctr">
          <a:solidFill>
            <a:schemeClr val="accent1"/>
          </a:solidFill>
          <a:prstDash val="solid"/>
          <a:miter lim="800000"/>
          <a:tailEnd type="arrow"/>
        </a:ln>
        <a:effectLst/>
        <a:scene3d>
          <a:camera prst="orthographicFront">
            <a:rot lat="0" lon="0" rev="0"/>
          </a:camera>
          <a:lightRig rig="contrasting" dir="t">
            <a:rot lat="0" lon="0" rev="1200000"/>
          </a:lightRig>
        </a:scene3d>
        <a:sp3d z="-110000"/>
      </dsp:spPr>
      <dsp:style>
        <a:lnRef idx="3">
          <a:schemeClr val="accent1"/>
        </a:lnRef>
        <a:fillRef idx="0">
          <a:schemeClr val="accent1"/>
        </a:fillRef>
        <a:effectRef idx="2">
          <a:schemeClr val="accent1"/>
        </a:effectRef>
        <a:fontRef idx="minor">
          <a:schemeClr val="tx1"/>
        </a:fontRef>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691725" y="559933"/>
        <a:ext cx="13298" cy="2662"/>
      </dsp:txXfrm>
    </dsp:sp>
    <dsp:sp modelId="{D6BFDD21-32EF-4B8A-B8D1-4E787EAE5DCA}">
      <dsp:nvSpPr>
        <dsp:cNvPr id="0" name=""/>
        <dsp:cNvSpPr/>
      </dsp:nvSpPr>
      <dsp:spPr>
        <a:xfrm>
          <a:off x="1426095" y="214346"/>
          <a:ext cx="1156393" cy="693836"/>
        </a:xfrm>
        <a:prstGeom prst="rect">
          <a:avLst/>
        </a:prstGeom>
        <a:solidFill>
          <a:schemeClr val="accent5">
            <a:hueOff val="-614413"/>
            <a:satOff val="-1584"/>
            <a:lumOff val="-107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6664" tIns="59479" rIns="56664" bIns="59479" numCol="1" spcCol="1270" anchor="ctr" anchorCtr="0">
          <a:noAutofit/>
        </a:bodyPr>
        <a:lstStyle/>
        <a:p>
          <a:pPr marL="0" lvl="0" indent="0" algn="ctr" defTabSz="533400">
            <a:lnSpc>
              <a:spcPct val="90000"/>
            </a:lnSpc>
            <a:spcBef>
              <a:spcPct val="0"/>
            </a:spcBef>
            <a:spcAft>
              <a:spcPct val="35000"/>
            </a:spcAft>
            <a:buNone/>
          </a:pPr>
          <a:r>
            <a:rPr lang="en-US" sz="1200" b="0" i="0" kern="1200" baseline="0" dirty="0"/>
            <a:t>Gather insight into gaps in knowledge</a:t>
          </a:r>
          <a:endParaRPr lang="en-US" sz="1200" kern="1200" dirty="0"/>
        </a:p>
      </dsp:txBody>
      <dsp:txXfrm>
        <a:off x="1426095" y="214346"/>
        <a:ext cx="1156393" cy="693836"/>
      </dsp:txXfrm>
    </dsp:sp>
    <dsp:sp modelId="{DD2B104B-0566-4C0B-9655-6A8A070AC6AE}">
      <dsp:nvSpPr>
        <dsp:cNvPr id="0" name=""/>
        <dsp:cNvSpPr/>
      </dsp:nvSpPr>
      <dsp:spPr>
        <a:xfrm>
          <a:off x="4003054" y="515544"/>
          <a:ext cx="235370" cy="91440"/>
        </a:xfrm>
        <a:custGeom>
          <a:avLst/>
          <a:gdLst/>
          <a:ahLst/>
          <a:cxnLst/>
          <a:rect l="0" t="0" r="0" b="0"/>
          <a:pathLst>
            <a:path>
              <a:moveTo>
                <a:pt x="0" y="45720"/>
              </a:moveTo>
              <a:lnTo>
                <a:pt x="235370" y="45720"/>
              </a:lnTo>
            </a:path>
          </a:pathLst>
        </a:custGeom>
        <a:noFill/>
        <a:ln w="38100" cap="flat" cmpd="sng" algn="ctr">
          <a:solidFill>
            <a:schemeClr val="accent1"/>
          </a:solidFill>
          <a:prstDash val="solid"/>
          <a:miter lim="800000"/>
          <a:tailEnd type="arrow"/>
        </a:ln>
        <a:effectLst/>
        <a:scene3d>
          <a:camera prst="orthographicFront">
            <a:rot lat="0" lon="0" rev="0"/>
          </a:camera>
          <a:lightRig rig="contrasting" dir="t">
            <a:rot lat="0" lon="0" rev="1200000"/>
          </a:lightRig>
        </a:scene3d>
        <a:sp3d z="-110000"/>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114090" y="559933"/>
        <a:ext cx="13298" cy="2662"/>
      </dsp:txXfrm>
    </dsp:sp>
    <dsp:sp modelId="{741248CC-1312-490E-96F6-6BAC738AC7A9}">
      <dsp:nvSpPr>
        <dsp:cNvPr id="0" name=""/>
        <dsp:cNvSpPr/>
      </dsp:nvSpPr>
      <dsp:spPr>
        <a:xfrm>
          <a:off x="2848460" y="214346"/>
          <a:ext cx="1156393" cy="693836"/>
        </a:xfrm>
        <a:prstGeom prst="rect">
          <a:avLst/>
        </a:prstGeom>
        <a:solidFill>
          <a:schemeClr val="accent5">
            <a:hueOff val="-1228826"/>
            <a:satOff val="-3167"/>
            <a:lumOff val="-2139"/>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6664" tIns="59479" rIns="56664" bIns="59479" numCol="1" spcCol="1270" anchor="ctr" anchorCtr="0">
          <a:noAutofit/>
        </a:bodyPr>
        <a:lstStyle/>
        <a:p>
          <a:pPr marL="0" lvl="0" indent="0" algn="ctr" defTabSz="533400">
            <a:lnSpc>
              <a:spcPct val="90000"/>
            </a:lnSpc>
            <a:spcBef>
              <a:spcPct val="0"/>
            </a:spcBef>
            <a:spcAft>
              <a:spcPct val="35000"/>
            </a:spcAft>
            <a:buNone/>
          </a:pPr>
          <a:r>
            <a:rPr lang="en-US" sz="1200" b="0" i="0" kern="1200" baseline="0" dirty="0"/>
            <a:t>Ask target audience what they wanted to learn</a:t>
          </a:r>
          <a:endParaRPr lang="en-US" sz="1200" kern="1200" dirty="0"/>
        </a:p>
      </dsp:txBody>
      <dsp:txXfrm>
        <a:off x="2848460" y="214346"/>
        <a:ext cx="1156393" cy="693836"/>
      </dsp:txXfrm>
    </dsp:sp>
    <dsp:sp modelId="{22429204-4A51-4A45-B713-09D3F5D745E1}">
      <dsp:nvSpPr>
        <dsp:cNvPr id="0" name=""/>
        <dsp:cNvSpPr/>
      </dsp:nvSpPr>
      <dsp:spPr>
        <a:xfrm>
          <a:off x="581928" y="906382"/>
          <a:ext cx="4267093" cy="235370"/>
        </a:xfrm>
        <a:custGeom>
          <a:avLst/>
          <a:gdLst/>
          <a:ahLst/>
          <a:cxnLst/>
          <a:rect l="0" t="0" r="0" b="0"/>
          <a:pathLst>
            <a:path>
              <a:moveTo>
                <a:pt x="4267093" y="0"/>
              </a:moveTo>
              <a:lnTo>
                <a:pt x="4267093" y="134785"/>
              </a:lnTo>
              <a:lnTo>
                <a:pt x="0" y="134785"/>
              </a:lnTo>
              <a:lnTo>
                <a:pt x="0" y="235370"/>
              </a:lnTo>
            </a:path>
          </a:pathLst>
        </a:custGeom>
        <a:noFill/>
        <a:ln w="38100" cap="flat" cmpd="sng" algn="ctr">
          <a:solidFill>
            <a:schemeClr val="accent1"/>
          </a:solidFill>
          <a:prstDash val="solid"/>
          <a:miter lim="800000"/>
          <a:tailEnd type="arrow"/>
        </a:ln>
        <a:effectLst/>
        <a:scene3d>
          <a:camera prst="orthographicFront">
            <a:rot lat="0" lon="0" rev="0"/>
          </a:camera>
          <a:lightRig rig="contrasting" dir="t">
            <a:rot lat="0" lon="0" rev="1200000"/>
          </a:lightRig>
        </a:scene3d>
        <a:sp3d z="-110000"/>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608590" y="1022736"/>
        <a:ext cx="213768" cy="2662"/>
      </dsp:txXfrm>
    </dsp:sp>
    <dsp:sp modelId="{D436DFAE-4202-4FC8-8D27-7985B32D9AB6}">
      <dsp:nvSpPr>
        <dsp:cNvPr id="0" name=""/>
        <dsp:cNvSpPr/>
      </dsp:nvSpPr>
      <dsp:spPr>
        <a:xfrm>
          <a:off x="4270824" y="214346"/>
          <a:ext cx="1156393" cy="693836"/>
        </a:xfrm>
        <a:prstGeom prst="rect">
          <a:avLst/>
        </a:prstGeom>
        <a:solidFill>
          <a:schemeClr val="accent5">
            <a:hueOff val="-1843239"/>
            <a:satOff val="-4751"/>
            <a:lumOff val="-3209"/>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6664" tIns="59479" rIns="56664" bIns="59479" numCol="1" spcCol="1270" anchor="ctr" anchorCtr="0">
          <a:noAutofit/>
        </a:bodyPr>
        <a:lstStyle/>
        <a:p>
          <a:pPr marL="0" lvl="0" indent="0" algn="ctr" defTabSz="533400">
            <a:lnSpc>
              <a:spcPct val="90000"/>
            </a:lnSpc>
            <a:spcBef>
              <a:spcPct val="0"/>
            </a:spcBef>
            <a:spcAft>
              <a:spcPct val="35000"/>
            </a:spcAft>
            <a:buNone/>
          </a:pPr>
          <a:r>
            <a:rPr lang="en-US" sz="1200" b="0" i="0" kern="1200" baseline="0"/>
            <a:t>Recruit Teachers/ Registrars </a:t>
          </a:r>
          <a:endParaRPr lang="en-US" sz="1200" kern="1200"/>
        </a:p>
      </dsp:txBody>
      <dsp:txXfrm>
        <a:off x="4270824" y="214346"/>
        <a:ext cx="1156393" cy="693836"/>
      </dsp:txXfrm>
    </dsp:sp>
    <dsp:sp modelId="{CD86F37B-2881-48FA-BA35-E21FE91CDC70}">
      <dsp:nvSpPr>
        <dsp:cNvPr id="0" name=""/>
        <dsp:cNvSpPr/>
      </dsp:nvSpPr>
      <dsp:spPr>
        <a:xfrm>
          <a:off x="1158325" y="1475351"/>
          <a:ext cx="235370" cy="91440"/>
        </a:xfrm>
        <a:custGeom>
          <a:avLst/>
          <a:gdLst/>
          <a:ahLst/>
          <a:cxnLst/>
          <a:rect l="0" t="0" r="0" b="0"/>
          <a:pathLst>
            <a:path>
              <a:moveTo>
                <a:pt x="0" y="45720"/>
              </a:moveTo>
              <a:lnTo>
                <a:pt x="235370" y="45720"/>
              </a:lnTo>
            </a:path>
          </a:pathLst>
        </a:custGeom>
        <a:noFill/>
        <a:ln w="38100" cap="flat" cmpd="sng" algn="ctr">
          <a:solidFill>
            <a:schemeClr val="accent1"/>
          </a:solidFill>
          <a:prstDash val="solid"/>
          <a:miter lim="800000"/>
          <a:tailEnd type="arrow"/>
        </a:ln>
        <a:effectLst/>
        <a:scene3d>
          <a:camera prst="orthographicFront">
            <a:rot lat="0" lon="0" rev="0"/>
          </a:camera>
          <a:lightRig rig="contrasting" dir="t">
            <a:rot lat="0" lon="0" rev="1200000"/>
          </a:lightRig>
        </a:scene3d>
        <a:sp3d z="-110000"/>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1269361" y="1519740"/>
        <a:ext cx="13298" cy="2662"/>
      </dsp:txXfrm>
    </dsp:sp>
    <dsp:sp modelId="{6C9CBDDF-A856-4C0C-B41C-63C61CDB52E5}">
      <dsp:nvSpPr>
        <dsp:cNvPr id="0" name=""/>
        <dsp:cNvSpPr/>
      </dsp:nvSpPr>
      <dsp:spPr>
        <a:xfrm>
          <a:off x="3731" y="1174153"/>
          <a:ext cx="1156393" cy="693836"/>
        </a:xfrm>
        <a:prstGeom prst="rect">
          <a:avLst/>
        </a:prstGeom>
        <a:solidFill>
          <a:schemeClr val="accent5">
            <a:hueOff val="-2457652"/>
            <a:satOff val="-6334"/>
            <a:lumOff val="-4278"/>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6664" tIns="59479" rIns="56664" bIns="59479" numCol="1" spcCol="1270" anchor="ctr" anchorCtr="0">
          <a:noAutofit/>
        </a:bodyPr>
        <a:lstStyle/>
        <a:p>
          <a:pPr marL="0" lvl="0" indent="0" algn="ctr" defTabSz="533400">
            <a:lnSpc>
              <a:spcPct val="90000"/>
            </a:lnSpc>
            <a:spcBef>
              <a:spcPct val="0"/>
            </a:spcBef>
            <a:spcAft>
              <a:spcPct val="35000"/>
            </a:spcAft>
            <a:buNone/>
          </a:pPr>
          <a:r>
            <a:rPr lang="en-US" sz="1200" b="0" i="0" kern="1200" baseline="0"/>
            <a:t>Consultant insight and guidance</a:t>
          </a:r>
          <a:endParaRPr lang="en-US" sz="1200" kern="1200"/>
        </a:p>
      </dsp:txBody>
      <dsp:txXfrm>
        <a:off x="3731" y="1174153"/>
        <a:ext cx="1156393" cy="693836"/>
      </dsp:txXfrm>
    </dsp:sp>
    <dsp:sp modelId="{792CDF76-A9C4-457D-9C73-4A83988A7B73}">
      <dsp:nvSpPr>
        <dsp:cNvPr id="0" name=""/>
        <dsp:cNvSpPr/>
      </dsp:nvSpPr>
      <dsp:spPr>
        <a:xfrm>
          <a:off x="2580689" y="1475351"/>
          <a:ext cx="235370" cy="91440"/>
        </a:xfrm>
        <a:custGeom>
          <a:avLst/>
          <a:gdLst/>
          <a:ahLst/>
          <a:cxnLst/>
          <a:rect l="0" t="0" r="0" b="0"/>
          <a:pathLst>
            <a:path>
              <a:moveTo>
                <a:pt x="0" y="45720"/>
              </a:moveTo>
              <a:lnTo>
                <a:pt x="235370" y="45720"/>
              </a:lnTo>
            </a:path>
          </a:pathLst>
        </a:custGeom>
        <a:noFill/>
        <a:ln w="38100" cap="flat" cmpd="sng" algn="ctr">
          <a:solidFill>
            <a:schemeClr val="accent1"/>
          </a:solidFill>
          <a:prstDash val="solid"/>
          <a:miter lim="800000"/>
          <a:tailEnd type="arrow"/>
        </a:ln>
        <a:effectLst/>
        <a:scene3d>
          <a:camera prst="orthographicFront">
            <a:rot lat="0" lon="0" rev="0"/>
          </a:camera>
          <a:lightRig rig="contrasting" dir="t">
            <a:rot lat="0" lon="0" rev="1200000"/>
          </a:lightRig>
        </a:scene3d>
        <a:sp3d z="-110000"/>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691725" y="1519740"/>
        <a:ext cx="13298" cy="2662"/>
      </dsp:txXfrm>
    </dsp:sp>
    <dsp:sp modelId="{49FE4A43-5E99-4E42-959F-C2A344A30E2A}">
      <dsp:nvSpPr>
        <dsp:cNvPr id="0" name=""/>
        <dsp:cNvSpPr/>
      </dsp:nvSpPr>
      <dsp:spPr>
        <a:xfrm>
          <a:off x="1426095" y="1174153"/>
          <a:ext cx="1156393" cy="693836"/>
        </a:xfrm>
        <a:prstGeom prst="rect">
          <a:avLst/>
        </a:prstGeom>
        <a:solidFill>
          <a:schemeClr val="accent5">
            <a:hueOff val="-3072065"/>
            <a:satOff val="-7918"/>
            <a:lumOff val="-5348"/>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6664" tIns="59479" rIns="56664" bIns="59479" numCol="1" spcCol="1270" anchor="ctr" anchorCtr="0">
          <a:noAutofit/>
        </a:bodyPr>
        <a:lstStyle/>
        <a:p>
          <a:pPr marL="0" lvl="0" indent="0" algn="ctr" defTabSz="533400">
            <a:lnSpc>
              <a:spcPct val="90000"/>
            </a:lnSpc>
            <a:spcBef>
              <a:spcPct val="0"/>
            </a:spcBef>
            <a:spcAft>
              <a:spcPct val="35000"/>
            </a:spcAft>
            <a:buNone/>
          </a:pPr>
          <a:r>
            <a:rPr lang="en-US" sz="1200" b="0" i="0" kern="1200" baseline="0" dirty="0"/>
            <a:t>PDSA Discussion, Fish-bone analysis &amp; Course Design</a:t>
          </a:r>
          <a:endParaRPr lang="en-US" sz="1200" kern="1200" dirty="0"/>
        </a:p>
      </dsp:txBody>
      <dsp:txXfrm>
        <a:off x="1426095" y="1174153"/>
        <a:ext cx="1156393" cy="693836"/>
      </dsp:txXfrm>
    </dsp:sp>
    <dsp:sp modelId="{44A8AD07-BE1C-46D9-9369-A8DA467CEC57}">
      <dsp:nvSpPr>
        <dsp:cNvPr id="0" name=""/>
        <dsp:cNvSpPr/>
      </dsp:nvSpPr>
      <dsp:spPr>
        <a:xfrm>
          <a:off x="4003054" y="1475351"/>
          <a:ext cx="235370" cy="91440"/>
        </a:xfrm>
        <a:custGeom>
          <a:avLst/>
          <a:gdLst/>
          <a:ahLst/>
          <a:cxnLst/>
          <a:rect l="0" t="0" r="0" b="0"/>
          <a:pathLst>
            <a:path>
              <a:moveTo>
                <a:pt x="0" y="45720"/>
              </a:moveTo>
              <a:lnTo>
                <a:pt x="235370" y="45720"/>
              </a:lnTo>
            </a:path>
          </a:pathLst>
        </a:custGeom>
        <a:noFill/>
        <a:ln w="38100" cap="flat" cmpd="sng" algn="ctr">
          <a:solidFill>
            <a:schemeClr val="accent6"/>
          </a:solidFill>
          <a:prstDash val="solid"/>
          <a:miter lim="800000"/>
          <a:tailEnd type="arrow"/>
        </a:ln>
        <a:effectLst/>
        <a:scene3d>
          <a:camera prst="orthographicFront">
            <a:rot lat="0" lon="0" rev="0"/>
          </a:camera>
          <a:lightRig rig="contrasting" dir="t">
            <a:rot lat="0" lon="0" rev="1200000"/>
          </a:lightRig>
        </a:scene3d>
        <a:sp3d z="-110000"/>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114090" y="1519740"/>
        <a:ext cx="13298" cy="2662"/>
      </dsp:txXfrm>
    </dsp:sp>
    <dsp:sp modelId="{0595B787-13E8-4A9A-BDE8-98EC24467AE1}">
      <dsp:nvSpPr>
        <dsp:cNvPr id="0" name=""/>
        <dsp:cNvSpPr/>
      </dsp:nvSpPr>
      <dsp:spPr>
        <a:xfrm>
          <a:off x="2848460" y="1174153"/>
          <a:ext cx="1156393" cy="693836"/>
        </a:xfrm>
        <a:prstGeom prst="rect">
          <a:avLst/>
        </a:prstGeom>
        <a:solidFill>
          <a:schemeClr val="accent5">
            <a:hueOff val="-3686478"/>
            <a:satOff val="-9501"/>
            <a:lumOff val="-6417"/>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6664" tIns="59479" rIns="56664" bIns="59479" numCol="1" spcCol="1270" anchor="ctr" anchorCtr="0">
          <a:noAutofit/>
        </a:bodyPr>
        <a:lstStyle/>
        <a:p>
          <a:pPr marL="0" lvl="0" indent="0" algn="ctr" defTabSz="533400">
            <a:lnSpc>
              <a:spcPct val="90000"/>
            </a:lnSpc>
            <a:spcBef>
              <a:spcPct val="0"/>
            </a:spcBef>
            <a:spcAft>
              <a:spcPct val="35000"/>
            </a:spcAft>
            <a:buNone/>
          </a:pPr>
          <a:r>
            <a:rPr lang="en-US" sz="1200" b="0" i="0" kern="1200" baseline="0" dirty="0"/>
            <a:t>Regular MS teams meetings on Target development</a:t>
          </a:r>
          <a:endParaRPr lang="en-US" sz="1200" kern="1200" dirty="0"/>
        </a:p>
      </dsp:txBody>
      <dsp:txXfrm>
        <a:off x="2848460" y="1174153"/>
        <a:ext cx="1156393" cy="693836"/>
      </dsp:txXfrm>
    </dsp:sp>
    <dsp:sp modelId="{B0D206F3-460E-49F2-B252-A7F5FE0268AA}">
      <dsp:nvSpPr>
        <dsp:cNvPr id="0" name=""/>
        <dsp:cNvSpPr/>
      </dsp:nvSpPr>
      <dsp:spPr>
        <a:xfrm>
          <a:off x="581928" y="1840715"/>
          <a:ext cx="4267093" cy="260844"/>
        </a:xfrm>
        <a:custGeom>
          <a:avLst/>
          <a:gdLst/>
          <a:ahLst/>
          <a:cxnLst/>
          <a:rect l="0" t="0" r="0" b="0"/>
          <a:pathLst>
            <a:path>
              <a:moveTo>
                <a:pt x="4267093" y="0"/>
              </a:moveTo>
              <a:lnTo>
                <a:pt x="4267093" y="147522"/>
              </a:lnTo>
              <a:lnTo>
                <a:pt x="0" y="147522"/>
              </a:lnTo>
              <a:lnTo>
                <a:pt x="0" y="260844"/>
              </a:lnTo>
            </a:path>
          </a:pathLst>
        </a:custGeom>
        <a:noFill/>
        <a:ln w="38100" cap="flat" cmpd="sng" algn="ctr">
          <a:solidFill>
            <a:schemeClr val="accent6"/>
          </a:solidFill>
          <a:prstDash val="solid"/>
          <a:miter lim="800000"/>
          <a:tailEnd type="arrow"/>
        </a:ln>
        <a:effectLst/>
        <a:scene3d>
          <a:camera prst="orthographicFront">
            <a:rot lat="0" lon="0" rev="0"/>
          </a:camera>
          <a:lightRig rig="contrasting" dir="t">
            <a:rot lat="0" lon="0" rev="1200000"/>
          </a:lightRig>
        </a:scene3d>
        <a:sp3d z="-110000"/>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608549" y="1969806"/>
        <a:ext cx="213851" cy="2662"/>
      </dsp:txXfrm>
    </dsp:sp>
    <dsp:sp modelId="{D25EC463-EF59-48B7-8830-161349437493}">
      <dsp:nvSpPr>
        <dsp:cNvPr id="0" name=""/>
        <dsp:cNvSpPr/>
      </dsp:nvSpPr>
      <dsp:spPr>
        <a:xfrm>
          <a:off x="4270824" y="1199627"/>
          <a:ext cx="1156393" cy="642887"/>
        </a:xfrm>
        <a:prstGeom prst="rect">
          <a:avLst/>
        </a:prstGeom>
        <a:solidFill>
          <a:schemeClr val="accent5">
            <a:hueOff val="-4300891"/>
            <a:satOff val="-11085"/>
            <a:lumOff val="-7487"/>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6664" tIns="59479" rIns="56664" bIns="59479" numCol="1" spcCol="1270" anchor="ctr" anchorCtr="0">
          <a:noAutofit/>
        </a:bodyPr>
        <a:lstStyle/>
        <a:p>
          <a:pPr marL="0" lvl="0" indent="0" algn="ctr" defTabSz="533400">
            <a:lnSpc>
              <a:spcPct val="90000"/>
            </a:lnSpc>
            <a:spcBef>
              <a:spcPct val="0"/>
            </a:spcBef>
            <a:spcAft>
              <a:spcPct val="35000"/>
            </a:spcAft>
            <a:buNone/>
          </a:pPr>
          <a:r>
            <a:rPr lang="en-US" sz="1200" b="0" i="0" kern="1200" baseline="0" dirty="0"/>
            <a:t>Room booking, Adverts, Sponsors &amp; Equipment</a:t>
          </a:r>
          <a:endParaRPr lang="en-US" sz="1200" kern="1200" dirty="0"/>
        </a:p>
      </dsp:txBody>
      <dsp:txXfrm>
        <a:off x="4270824" y="1199627"/>
        <a:ext cx="1156393" cy="642887"/>
      </dsp:txXfrm>
    </dsp:sp>
    <dsp:sp modelId="{29C73D36-E655-4E09-8C59-C2CFBDDE339A}">
      <dsp:nvSpPr>
        <dsp:cNvPr id="0" name=""/>
        <dsp:cNvSpPr/>
      </dsp:nvSpPr>
      <dsp:spPr>
        <a:xfrm>
          <a:off x="1158325" y="2435158"/>
          <a:ext cx="235370" cy="91440"/>
        </a:xfrm>
        <a:custGeom>
          <a:avLst/>
          <a:gdLst/>
          <a:ahLst/>
          <a:cxnLst/>
          <a:rect l="0" t="0" r="0" b="0"/>
          <a:pathLst>
            <a:path>
              <a:moveTo>
                <a:pt x="0" y="45720"/>
              </a:moveTo>
              <a:lnTo>
                <a:pt x="235370" y="45720"/>
              </a:lnTo>
            </a:path>
          </a:pathLst>
        </a:custGeom>
        <a:noFill/>
        <a:ln w="38100" cap="flat" cmpd="sng" algn="ctr">
          <a:solidFill>
            <a:schemeClr val="accent6"/>
          </a:solidFill>
          <a:prstDash val="solid"/>
          <a:miter lim="800000"/>
          <a:tailEnd type="arrow"/>
        </a:ln>
        <a:effectLst/>
        <a:scene3d>
          <a:camera prst="orthographicFront">
            <a:rot lat="0" lon="0" rev="0"/>
          </a:camera>
          <a:lightRig rig="contrasting" dir="t">
            <a:rot lat="0" lon="0" rev="1200000"/>
          </a:lightRig>
        </a:scene3d>
        <a:sp3d z="-110000"/>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1269361" y="2479547"/>
        <a:ext cx="13298" cy="2662"/>
      </dsp:txXfrm>
    </dsp:sp>
    <dsp:sp modelId="{47CF8B6B-D722-4491-AB35-A7053566FBF0}">
      <dsp:nvSpPr>
        <dsp:cNvPr id="0" name=""/>
        <dsp:cNvSpPr/>
      </dsp:nvSpPr>
      <dsp:spPr>
        <a:xfrm>
          <a:off x="3731" y="2133960"/>
          <a:ext cx="1156393" cy="693836"/>
        </a:xfrm>
        <a:prstGeom prst="rect">
          <a:avLst/>
        </a:prstGeom>
        <a:solidFill>
          <a:schemeClr val="accent5">
            <a:hueOff val="-4915304"/>
            <a:satOff val="-12668"/>
            <a:lumOff val="-8556"/>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6664" tIns="59479" rIns="56664" bIns="59479" numCol="1" spcCol="1270" anchor="ctr" anchorCtr="0">
          <a:noAutofit/>
        </a:bodyPr>
        <a:lstStyle/>
        <a:p>
          <a:pPr marL="0" lvl="0" indent="0" algn="ctr" defTabSz="533400">
            <a:lnSpc>
              <a:spcPct val="90000"/>
            </a:lnSpc>
            <a:spcBef>
              <a:spcPct val="0"/>
            </a:spcBef>
            <a:spcAft>
              <a:spcPct val="35000"/>
            </a:spcAft>
            <a:buNone/>
          </a:pPr>
          <a:r>
            <a:rPr lang="en-US" sz="1200" b="0" i="0" kern="1200" baseline="0" dirty="0"/>
            <a:t>Run Course itself </a:t>
          </a:r>
          <a:endParaRPr lang="en-US" sz="1200" kern="1200" dirty="0"/>
        </a:p>
      </dsp:txBody>
      <dsp:txXfrm>
        <a:off x="3731" y="2133960"/>
        <a:ext cx="1156393" cy="693836"/>
      </dsp:txXfrm>
    </dsp:sp>
    <dsp:sp modelId="{676AAC63-55D4-412B-B227-511F64245449}">
      <dsp:nvSpPr>
        <dsp:cNvPr id="0" name=""/>
        <dsp:cNvSpPr/>
      </dsp:nvSpPr>
      <dsp:spPr>
        <a:xfrm>
          <a:off x="2580689" y="2435158"/>
          <a:ext cx="235370" cy="91440"/>
        </a:xfrm>
        <a:custGeom>
          <a:avLst/>
          <a:gdLst/>
          <a:ahLst/>
          <a:cxnLst/>
          <a:rect l="0" t="0" r="0" b="0"/>
          <a:pathLst>
            <a:path>
              <a:moveTo>
                <a:pt x="0" y="45720"/>
              </a:moveTo>
              <a:lnTo>
                <a:pt x="235370" y="45720"/>
              </a:lnTo>
            </a:path>
          </a:pathLst>
        </a:custGeom>
        <a:noFill/>
        <a:ln w="6350" cap="flat" cmpd="sng" algn="ctr">
          <a:solidFill>
            <a:schemeClr val="accent5">
              <a:hueOff val="-6082688"/>
              <a:satOff val="-15677"/>
              <a:lumOff val="-10588"/>
              <a:alphaOff val="0"/>
            </a:schemeClr>
          </a:solidFill>
          <a:prstDash val="solid"/>
          <a:miter lim="800000"/>
          <a:tailEnd type="arrow"/>
        </a:ln>
        <a:effectLst/>
        <a:scene3d>
          <a:camera prst="orthographicFront">
            <a:rot lat="0" lon="0" rev="0"/>
          </a:camera>
          <a:lightRig rig="contrasting" dir="t">
            <a:rot lat="0" lon="0" rev="1200000"/>
          </a:lightRig>
        </a:scene3d>
        <a:sp3d z="-110000"/>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691725" y="2479547"/>
        <a:ext cx="13298" cy="2662"/>
      </dsp:txXfrm>
    </dsp:sp>
    <dsp:sp modelId="{15148EAB-8B44-4907-AD19-7D082EA5059E}">
      <dsp:nvSpPr>
        <dsp:cNvPr id="0" name=""/>
        <dsp:cNvSpPr/>
      </dsp:nvSpPr>
      <dsp:spPr>
        <a:xfrm>
          <a:off x="1426095" y="2133960"/>
          <a:ext cx="1156393" cy="693836"/>
        </a:xfrm>
        <a:prstGeom prst="rect">
          <a:avLst/>
        </a:prstGeom>
        <a:solidFill>
          <a:schemeClr val="accent5">
            <a:hueOff val="-5529717"/>
            <a:satOff val="-14252"/>
            <a:lumOff val="-9626"/>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6664" tIns="59479" rIns="56664" bIns="59479" numCol="1" spcCol="1270" anchor="ctr" anchorCtr="0">
          <a:noAutofit/>
        </a:bodyPr>
        <a:lstStyle/>
        <a:p>
          <a:pPr marL="0" lvl="0" indent="0" algn="ctr" defTabSz="533400">
            <a:lnSpc>
              <a:spcPct val="90000"/>
            </a:lnSpc>
            <a:spcBef>
              <a:spcPct val="0"/>
            </a:spcBef>
            <a:spcAft>
              <a:spcPct val="35000"/>
            </a:spcAft>
            <a:buNone/>
          </a:pPr>
          <a:r>
            <a:rPr lang="en-US" sz="1200" b="0" i="0" kern="1200" baseline="0" dirty="0"/>
            <a:t>Feedback to gauge</a:t>
          </a:r>
          <a:endParaRPr lang="en-US" sz="1200" kern="1200" dirty="0"/>
        </a:p>
      </dsp:txBody>
      <dsp:txXfrm>
        <a:off x="1426095" y="2133960"/>
        <a:ext cx="1156393" cy="693836"/>
      </dsp:txXfrm>
    </dsp:sp>
    <dsp:sp modelId="{D5EFC9F1-B5C4-4EE4-8E50-434D565F17E5}">
      <dsp:nvSpPr>
        <dsp:cNvPr id="0" name=""/>
        <dsp:cNvSpPr/>
      </dsp:nvSpPr>
      <dsp:spPr>
        <a:xfrm>
          <a:off x="4003054" y="2435158"/>
          <a:ext cx="235370" cy="91440"/>
        </a:xfrm>
        <a:custGeom>
          <a:avLst/>
          <a:gdLst/>
          <a:ahLst/>
          <a:cxnLst/>
          <a:rect l="0" t="0" r="0" b="0"/>
          <a:pathLst>
            <a:path>
              <a:moveTo>
                <a:pt x="0" y="45720"/>
              </a:moveTo>
              <a:lnTo>
                <a:pt x="235370" y="45720"/>
              </a:lnTo>
            </a:path>
          </a:pathLst>
        </a:custGeom>
        <a:noFill/>
        <a:ln w="6350" cap="flat" cmpd="sng" algn="ctr">
          <a:solidFill>
            <a:schemeClr val="accent5">
              <a:hueOff val="-6758543"/>
              <a:satOff val="-17419"/>
              <a:lumOff val="-11765"/>
              <a:alphaOff val="0"/>
            </a:schemeClr>
          </a:solidFill>
          <a:prstDash val="solid"/>
          <a:miter lim="800000"/>
          <a:tailEnd type="arrow"/>
        </a:ln>
        <a:effectLst/>
        <a:scene3d>
          <a:camera prst="orthographicFront">
            <a:rot lat="0" lon="0" rev="0"/>
          </a:camera>
          <a:lightRig rig="contrasting" dir="t">
            <a:rot lat="0" lon="0" rev="1200000"/>
          </a:lightRig>
        </a:scene3d>
        <a:sp3d z="-110000"/>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4114090" y="2479547"/>
        <a:ext cx="13298" cy="2662"/>
      </dsp:txXfrm>
    </dsp:sp>
    <dsp:sp modelId="{7DBA39A6-DB7D-4290-BFDB-7932A2B8A99A}">
      <dsp:nvSpPr>
        <dsp:cNvPr id="0" name=""/>
        <dsp:cNvSpPr/>
      </dsp:nvSpPr>
      <dsp:spPr>
        <a:xfrm>
          <a:off x="2848460" y="2133960"/>
          <a:ext cx="1156393" cy="693836"/>
        </a:xfrm>
        <a:prstGeom prst="rect">
          <a:avLst/>
        </a:prstGeom>
        <a:solidFill>
          <a:schemeClr val="accent5">
            <a:hueOff val="-6144130"/>
            <a:satOff val="-15835"/>
            <a:lumOff val="-10695"/>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6664" tIns="59479" rIns="56664" bIns="59479" numCol="1" spcCol="1270" anchor="ctr" anchorCtr="0">
          <a:noAutofit/>
        </a:bodyPr>
        <a:lstStyle/>
        <a:p>
          <a:pPr marL="0" lvl="0" indent="0" algn="ctr" defTabSz="533400">
            <a:lnSpc>
              <a:spcPct val="90000"/>
            </a:lnSpc>
            <a:spcBef>
              <a:spcPct val="0"/>
            </a:spcBef>
            <a:spcAft>
              <a:spcPct val="35000"/>
            </a:spcAft>
            <a:buNone/>
          </a:pPr>
          <a:r>
            <a:rPr lang="en-US" sz="1200" b="0" i="0" kern="1200" baseline="0" dirty="0"/>
            <a:t> Post course Discussion- Feedback analysis,</a:t>
          </a:r>
          <a:endParaRPr lang="en-US" sz="1200" kern="1200" dirty="0"/>
        </a:p>
      </dsp:txBody>
      <dsp:txXfrm>
        <a:off x="2848460" y="2133960"/>
        <a:ext cx="1156393" cy="693836"/>
      </dsp:txXfrm>
    </dsp:sp>
    <dsp:sp modelId="{50EB46C5-DD80-465B-B62B-A203D4FC3239}">
      <dsp:nvSpPr>
        <dsp:cNvPr id="0" name=""/>
        <dsp:cNvSpPr/>
      </dsp:nvSpPr>
      <dsp:spPr>
        <a:xfrm>
          <a:off x="4270824" y="2133960"/>
          <a:ext cx="1156393" cy="693836"/>
        </a:xfrm>
        <a:prstGeom prst="rect">
          <a:avLst/>
        </a:prstGeom>
        <a:solidFill>
          <a:schemeClr val="accent5">
            <a:hueOff val="-6758543"/>
            <a:satOff val="-17419"/>
            <a:lumOff val="-11765"/>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6664" tIns="59479" rIns="56664" bIns="59479" numCol="1" spcCol="1270" anchor="ctr" anchorCtr="0">
          <a:noAutofit/>
        </a:bodyPr>
        <a:lstStyle/>
        <a:p>
          <a:pPr marL="0" lvl="0" indent="0" algn="ctr" defTabSz="533400">
            <a:lnSpc>
              <a:spcPct val="90000"/>
            </a:lnSpc>
            <a:spcBef>
              <a:spcPct val="0"/>
            </a:spcBef>
            <a:spcAft>
              <a:spcPct val="35000"/>
            </a:spcAft>
            <a:buNone/>
          </a:pPr>
          <a:r>
            <a:rPr lang="en-US" sz="1200" b="0" i="0" kern="1200" baseline="0" dirty="0"/>
            <a:t>Rheumatology Departmental Meeting Presentation</a:t>
          </a:r>
          <a:endParaRPr lang="en-US" sz="1200" kern="1200" dirty="0"/>
        </a:p>
      </dsp:txBody>
      <dsp:txXfrm>
        <a:off x="4270824" y="2133960"/>
        <a:ext cx="1156393" cy="693836"/>
      </dsp:txXfrm>
    </dsp:sp>
  </dsp:spTree>
</dsp:drawing>
</file>

<file path=ppt/diagrams/layout1.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0.20732</cdr:x>
      <cdr:y>0.49317</cdr:y>
    </cdr:from>
    <cdr:to>
      <cdr:x>0.40415</cdr:x>
      <cdr:y>0.82947</cdr:y>
    </cdr:to>
    <cdr:sp macro="" textlink="">
      <cdr:nvSpPr>
        <cdr:cNvPr id="2" name="TextBox 1">
          <a:extLst xmlns:a="http://schemas.openxmlformats.org/drawingml/2006/main">
            <a:ext uri="{FF2B5EF4-FFF2-40B4-BE49-F238E27FC236}">
              <a16:creationId xmlns:a16="http://schemas.microsoft.com/office/drawing/2014/main" id="{18BAB7CE-F563-1FB5-43F0-31500C6CFDEF}"/>
            </a:ext>
          </a:extLst>
        </cdr:cNvPr>
        <cdr:cNvSpPr txBox="1"/>
      </cdr:nvSpPr>
      <cdr:spPr>
        <a:xfrm xmlns:a="http://schemas.openxmlformats.org/drawingml/2006/main">
          <a:off x="963135" y="1340897"/>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GB" sz="1100"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13AE1F-CF5B-A64D-BC5D-DC7572A71749}" type="datetimeFigureOut">
              <a:rPr lang="en-US" smtClean="0"/>
              <a:t>6/17/2024</a:t>
            </a:fld>
            <a:endParaRPr lang="en-US"/>
          </a:p>
        </p:txBody>
      </p:sp>
      <p:sp>
        <p:nvSpPr>
          <p:cNvPr id="4" name="Slide Image Placehold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76E1A7D-7FFD-6845-A916-EF7EB14EF696}" type="slidenum">
              <a:rPr lang="en-US" smtClean="0"/>
              <a:t>‹#›</a:t>
            </a:fld>
            <a:endParaRPr lang="en-US"/>
          </a:p>
        </p:txBody>
      </p:sp>
    </p:spTree>
    <p:extLst>
      <p:ext uri="{BB962C8B-B14F-4D97-AF65-F5344CB8AC3E}">
        <p14:creationId xmlns:p14="http://schemas.microsoft.com/office/powerpoint/2010/main" val="12767241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01886" y="2474395"/>
            <a:ext cx="9088041" cy="5263774"/>
          </a:xfrm>
        </p:spPr>
        <p:txBody>
          <a:bodyPr anchor="b"/>
          <a:lstStyle>
            <a:lvl1pPr algn="ctr">
              <a:defRPr sz="7016"/>
            </a:lvl1pPr>
          </a:lstStyle>
          <a:p>
            <a:r>
              <a:rPr lang="en-GB"/>
              <a:t>Click to edit Master title style</a:t>
            </a:r>
            <a:endParaRPr lang="en-US" dirty="0"/>
          </a:p>
        </p:txBody>
      </p:sp>
      <p:sp>
        <p:nvSpPr>
          <p:cNvPr id="3" name="Subtitle 2"/>
          <p:cNvSpPr>
            <a:spLocks noGrp="1"/>
          </p:cNvSpPr>
          <p:nvPr>
            <p:ph type="subTitle" idx="1"/>
          </p:nvPr>
        </p:nvSpPr>
        <p:spPr>
          <a:xfrm>
            <a:off x="1336477" y="7941160"/>
            <a:ext cx="8018860" cy="3650342"/>
          </a:xfrm>
        </p:spPr>
        <p:txBody>
          <a:bodyPr/>
          <a:lstStyle>
            <a:lvl1pPr marL="0" indent="0" algn="ctr">
              <a:buNone/>
              <a:defRPr sz="2806"/>
            </a:lvl1pPr>
            <a:lvl2pPr marL="534604" indent="0" algn="ctr">
              <a:buNone/>
              <a:defRPr sz="2339"/>
            </a:lvl2pPr>
            <a:lvl3pPr marL="1069208" indent="0" algn="ctr">
              <a:buNone/>
              <a:defRPr sz="2105"/>
            </a:lvl3pPr>
            <a:lvl4pPr marL="1603812" indent="0" algn="ctr">
              <a:buNone/>
              <a:defRPr sz="1871"/>
            </a:lvl4pPr>
            <a:lvl5pPr marL="2138416" indent="0" algn="ctr">
              <a:buNone/>
              <a:defRPr sz="1871"/>
            </a:lvl5pPr>
            <a:lvl6pPr marL="2673020" indent="0" algn="ctr">
              <a:buNone/>
              <a:defRPr sz="1871"/>
            </a:lvl6pPr>
            <a:lvl7pPr marL="3207624" indent="0" algn="ctr">
              <a:buNone/>
              <a:defRPr sz="1871"/>
            </a:lvl7pPr>
            <a:lvl8pPr marL="3742228" indent="0" algn="ctr">
              <a:buNone/>
              <a:defRPr sz="1871"/>
            </a:lvl8pPr>
            <a:lvl9pPr marL="4276832" indent="0" algn="ctr">
              <a:buNone/>
              <a:defRPr sz="1871"/>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5D38D15B-C69A-C945-99D0-425943BFE0DD}" type="datetime1">
              <a:rPr lang="en-GB" smtClean="0"/>
              <a:t>17/06/2024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37333983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C81AA62A-9405-8C4B-91C9-9669FEEBBF1C}" type="datetime1">
              <a:rPr lang="en-GB" smtClean="0"/>
              <a:t>17/06/2024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16425570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9494" y="3769342"/>
            <a:ext cx="9221689" cy="6289229"/>
          </a:xfrm>
        </p:spPr>
        <p:txBody>
          <a:bodyPr anchor="b"/>
          <a:lstStyle>
            <a:lvl1pPr>
              <a:defRPr sz="7016"/>
            </a:lvl1pPr>
          </a:lstStyle>
          <a:p>
            <a:r>
              <a:rPr lang="en-GB"/>
              <a:t>Click to edit Master title style</a:t>
            </a:r>
            <a:endParaRPr lang="en-US" dirty="0"/>
          </a:p>
        </p:txBody>
      </p:sp>
      <p:sp>
        <p:nvSpPr>
          <p:cNvPr id="3" name="Text Placeholder 2"/>
          <p:cNvSpPr>
            <a:spLocks noGrp="1"/>
          </p:cNvSpPr>
          <p:nvPr>
            <p:ph type="body" idx="1"/>
          </p:nvPr>
        </p:nvSpPr>
        <p:spPr>
          <a:xfrm>
            <a:off x="729494" y="10118069"/>
            <a:ext cx="9221689" cy="3307357"/>
          </a:xfrm>
        </p:spPr>
        <p:txBody>
          <a:bodyPr/>
          <a:lstStyle>
            <a:lvl1pPr marL="0" indent="0">
              <a:buNone/>
              <a:defRPr sz="2806">
                <a:solidFill>
                  <a:schemeClr val="tx1"/>
                </a:solidFill>
              </a:defRPr>
            </a:lvl1pPr>
            <a:lvl2pPr marL="534604" indent="0">
              <a:buNone/>
              <a:defRPr sz="2339">
                <a:solidFill>
                  <a:schemeClr val="tx1">
                    <a:tint val="75000"/>
                  </a:schemeClr>
                </a:solidFill>
              </a:defRPr>
            </a:lvl2pPr>
            <a:lvl3pPr marL="1069208" indent="0">
              <a:buNone/>
              <a:defRPr sz="2105">
                <a:solidFill>
                  <a:schemeClr val="tx1">
                    <a:tint val="75000"/>
                  </a:schemeClr>
                </a:solidFill>
              </a:defRPr>
            </a:lvl3pPr>
            <a:lvl4pPr marL="1603812" indent="0">
              <a:buNone/>
              <a:defRPr sz="1871">
                <a:solidFill>
                  <a:schemeClr val="tx1">
                    <a:tint val="75000"/>
                  </a:schemeClr>
                </a:solidFill>
              </a:defRPr>
            </a:lvl4pPr>
            <a:lvl5pPr marL="2138416" indent="0">
              <a:buNone/>
              <a:defRPr sz="1871">
                <a:solidFill>
                  <a:schemeClr val="tx1">
                    <a:tint val="75000"/>
                  </a:schemeClr>
                </a:solidFill>
              </a:defRPr>
            </a:lvl5pPr>
            <a:lvl6pPr marL="2673020" indent="0">
              <a:buNone/>
              <a:defRPr sz="1871">
                <a:solidFill>
                  <a:schemeClr val="tx1">
                    <a:tint val="75000"/>
                  </a:schemeClr>
                </a:solidFill>
              </a:defRPr>
            </a:lvl6pPr>
            <a:lvl7pPr marL="3207624" indent="0">
              <a:buNone/>
              <a:defRPr sz="1871">
                <a:solidFill>
                  <a:schemeClr val="tx1">
                    <a:tint val="75000"/>
                  </a:schemeClr>
                </a:solidFill>
              </a:defRPr>
            </a:lvl7pPr>
            <a:lvl8pPr marL="3742228" indent="0">
              <a:buNone/>
              <a:defRPr sz="1871">
                <a:solidFill>
                  <a:schemeClr val="tx1">
                    <a:tint val="75000"/>
                  </a:schemeClr>
                </a:solidFill>
              </a:defRPr>
            </a:lvl8pPr>
            <a:lvl9pPr marL="4276832" indent="0">
              <a:buNone/>
              <a:defRPr sz="1871">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4968CDC4-FB12-964A-B051-89728A9A40C9}" type="datetime1">
              <a:rPr lang="en-GB" smtClean="0"/>
              <a:t>17/06/2024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20978345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735062" y="4024827"/>
            <a:ext cx="4544021" cy="959308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5412730" y="4024827"/>
            <a:ext cx="4544021" cy="959308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956CFAE0-DFCF-664C-9113-8E274CE0AFD6}" type="datetime1">
              <a:rPr lang="en-GB" smtClean="0"/>
              <a:t>17/06/2024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22231355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36455" y="804969"/>
            <a:ext cx="9221689" cy="2922375"/>
          </a:xfrm>
        </p:spPr>
        <p:txBody>
          <a:bodyPr/>
          <a:lstStyle/>
          <a:p>
            <a:r>
              <a:rPr lang="en-GB"/>
              <a:t>Click to edit Master title style</a:t>
            </a:r>
            <a:endParaRPr lang="en-US" dirty="0"/>
          </a:p>
        </p:txBody>
      </p:sp>
      <p:sp>
        <p:nvSpPr>
          <p:cNvPr id="3" name="Text Placeholder 2"/>
          <p:cNvSpPr>
            <a:spLocks noGrp="1"/>
          </p:cNvSpPr>
          <p:nvPr>
            <p:ph type="body" idx="1"/>
          </p:nvPr>
        </p:nvSpPr>
        <p:spPr>
          <a:xfrm>
            <a:off x="736456" y="3706342"/>
            <a:ext cx="4523137" cy="1816421"/>
          </a:xfrm>
        </p:spPr>
        <p:txBody>
          <a:bodyPr anchor="b"/>
          <a:lstStyle>
            <a:lvl1pPr marL="0" indent="0">
              <a:buNone/>
              <a:defRPr sz="2806" b="1"/>
            </a:lvl1pPr>
            <a:lvl2pPr marL="534604" indent="0">
              <a:buNone/>
              <a:defRPr sz="2339" b="1"/>
            </a:lvl2pPr>
            <a:lvl3pPr marL="1069208" indent="0">
              <a:buNone/>
              <a:defRPr sz="2105" b="1"/>
            </a:lvl3pPr>
            <a:lvl4pPr marL="1603812" indent="0">
              <a:buNone/>
              <a:defRPr sz="1871" b="1"/>
            </a:lvl4pPr>
            <a:lvl5pPr marL="2138416" indent="0">
              <a:buNone/>
              <a:defRPr sz="1871" b="1"/>
            </a:lvl5pPr>
            <a:lvl6pPr marL="2673020" indent="0">
              <a:buNone/>
              <a:defRPr sz="1871" b="1"/>
            </a:lvl6pPr>
            <a:lvl7pPr marL="3207624" indent="0">
              <a:buNone/>
              <a:defRPr sz="1871" b="1"/>
            </a:lvl7pPr>
            <a:lvl8pPr marL="3742228" indent="0">
              <a:buNone/>
              <a:defRPr sz="1871" b="1"/>
            </a:lvl8pPr>
            <a:lvl9pPr marL="4276832" indent="0">
              <a:buNone/>
              <a:defRPr sz="1871" b="1"/>
            </a:lvl9pPr>
          </a:lstStyle>
          <a:p>
            <a:pPr lvl="0"/>
            <a:r>
              <a:rPr lang="en-GB"/>
              <a:t>Click to edit Master text styles</a:t>
            </a:r>
          </a:p>
        </p:txBody>
      </p:sp>
      <p:sp>
        <p:nvSpPr>
          <p:cNvPr id="4" name="Content Placeholder 3"/>
          <p:cNvSpPr>
            <a:spLocks noGrp="1"/>
          </p:cNvSpPr>
          <p:nvPr>
            <p:ph sz="half" idx="2"/>
          </p:nvPr>
        </p:nvSpPr>
        <p:spPr>
          <a:xfrm>
            <a:off x="736456" y="5522763"/>
            <a:ext cx="4523137" cy="812315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5412731" y="3706342"/>
            <a:ext cx="4545413" cy="1816421"/>
          </a:xfrm>
        </p:spPr>
        <p:txBody>
          <a:bodyPr anchor="b"/>
          <a:lstStyle>
            <a:lvl1pPr marL="0" indent="0">
              <a:buNone/>
              <a:defRPr sz="2806" b="1"/>
            </a:lvl1pPr>
            <a:lvl2pPr marL="534604" indent="0">
              <a:buNone/>
              <a:defRPr sz="2339" b="1"/>
            </a:lvl2pPr>
            <a:lvl3pPr marL="1069208" indent="0">
              <a:buNone/>
              <a:defRPr sz="2105" b="1"/>
            </a:lvl3pPr>
            <a:lvl4pPr marL="1603812" indent="0">
              <a:buNone/>
              <a:defRPr sz="1871" b="1"/>
            </a:lvl4pPr>
            <a:lvl5pPr marL="2138416" indent="0">
              <a:buNone/>
              <a:defRPr sz="1871" b="1"/>
            </a:lvl5pPr>
            <a:lvl6pPr marL="2673020" indent="0">
              <a:buNone/>
              <a:defRPr sz="1871" b="1"/>
            </a:lvl6pPr>
            <a:lvl7pPr marL="3207624" indent="0">
              <a:buNone/>
              <a:defRPr sz="1871" b="1"/>
            </a:lvl7pPr>
            <a:lvl8pPr marL="3742228" indent="0">
              <a:buNone/>
              <a:defRPr sz="1871" b="1"/>
            </a:lvl8pPr>
            <a:lvl9pPr marL="4276832" indent="0">
              <a:buNone/>
              <a:defRPr sz="1871" b="1"/>
            </a:lvl9pPr>
          </a:lstStyle>
          <a:p>
            <a:pPr lvl="0"/>
            <a:r>
              <a:rPr lang="en-GB"/>
              <a:t>Click to edit Master text styles</a:t>
            </a:r>
          </a:p>
        </p:txBody>
      </p:sp>
      <p:sp>
        <p:nvSpPr>
          <p:cNvPr id="6" name="Content Placeholder 5"/>
          <p:cNvSpPr>
            <a:spLocks noGrp="1"/>
          </p:cNvSpPr>
          <p:nvPr>
            <p:ph sz="quarter" idx="4"/>
          </p:nvPr>
        </p:nvSpPr>
        <p:spPr>
          <a:xfrm>
            <a:off x="5412731" y="5522763"/>
            <a:ext cx="4545413" cy="812315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889DC2CE-6F26-054F-B7D3-1A35B360EAB1}" type="datetime1">
              <a:rPr lang="en-GB" smtClean="0"/>
              <a:t>17/06/2024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40137686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98FB82F0-3905-A940-8E74-D4361D13ECB1}" type="datetime1">
              <a:rPr lang="en-GB" smtClean="0"/>
              <a:t>17/06/2024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16335346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9C27AF-50B0-2C4D-BD78-32A0F479207A}" type="datetime1">
              <a:rPr lang="en-GB" smtClean="0"/>
              <a:t>17/06/2024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23061275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6455" y="1007957"/>
            <a:ext cx="3448388" cy="3527848"/>
          </a:xfrm>
        </p:spPr>
        <p:txBody>
          <a:bodyPr anchor="b"/>
          <a:lstStyle>
            <a:lvl1pPr>
              <a:defRPr sz="3742"/>
            </a:lvl1pPr>
          </a:lstStyle>
          <a:p>
            <a:r>
              <a:rPr lang="en-GB"/>
              <a:t>Click to edit Master title style</a:t>
            </a:r>
            <a:endParaRPr lang="en-US" dirty="0"/>
          </a:p>
        </p:txBody>
      </p:sp>
      <p:sp>
        <p:nvSpPr>
          <p:cNvPr id="3" name="Content Placeholder 2"/>
          <p:cNvSpPr>
            <a:spLocks noGrp="1"/>
          </p:cNvSpPr>
          <p:nvPr>
            <p:ph idx="1"/>
          </p:nvPr>
        </p:nvSpPr>
        <p:spPr>
          <a:xfrm>
            <a:off x="4545413" y="2176910"/>
            <a:ext cx="5412730" cy="10744538"/>
          </a:xfrm>
        </p:spPr>
        <p:txBody>
          <a:bodyPr/>
          <a:lstStyle>
            <a:lvl1pPr>
              <a:defRPr sz="3742"/>
            </a:lvl1pPr>
            <a:lvl2pPr>
              <a:defRPr sz="3274"/>
            </a:lvl2pPr>
            <a:lvl3pPr>
              <a:defRPr sz="2806"/>
            </a:lvl3pPr>
            <a:lvl4pPr>
              <a:defRPr sz="2339"/>
            </a:lvl4pPr>
            <a:lvl5pPr>
              <a:defRPr sz="2339"/>
            </a:lvl5pPr>
            <a:lvl6pPr>
              <a:defRPr sz="2339"/>
            </a:lvl6pPr>
            <a:lvl7pPr>
              <a:defRPr sz="2339"/>
            </a:lvl7pPr>
            <a:lvl8pPr>
              <a:defRPr sz="2339"/>
            </a:lvl8pPr>
            <a:lvl9pPr>
              <a:defRPr sz="2339"/>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736455" y="4535805"/>
            <a:ext cx="3448388" cy="8403140"/>
          </a:xfrm>
        </p:spPr>
        <p:txBody>
          <a:bodyPr/>
          <a:lstStyle>
            <a:lvl1pPr marL="0" indent="0">
              <a:buNone/>
              <a:defRPr sz="1871"/>
            </a:lvl1pPr>
            <a:lvl2pPr marL="534604" indent="0">
              <a:buNone/>
              <a:defRPr sz="1637"/>
            </a:lvl2pPr>
            <a:lvl3pPr marL="1069208" indent="0">
              <a:buNone/>
              <a:defRPr sz="1403"/>
            </a:lvl3pPr>
            <a:lvl4pPr marL="1603812" indent="0">
              <a:buNone/>
              <a:defRPr sz="1169"/>
            </a:lvl4pPr>
            <a:lvl5pPr marL="2138416" indent="0">
              <a:buNone/>
              <a:defRPr sz="1169"/>
            </a:lvl5pPr>
            <a:lvl6pPr marL="2673020" indent="0">
              <a:buNone/>
              <a:defRPr sz="1169"/>
            </a:lvl6pPr>
            <a:lvl7pPr marL="3207624" indent="0">
              <a:buNone/>
              <a:defRPr sz="1169"/>
            </a:lvl7pPr>
            <a:lvl8pPr marL="3742228" indent="0">
              <a:buNone/>
              <a:defRPr sz="1169"/>
            </a:lvl8pPr>
            <a:lvl9pPr marL="4276832" indent="0">
              <a:buNone/>
              <a:defRPr sz="1169"/>
            </a:lvl9pPr>
          </a:lstStyle>
          <a:p>
            <a:pPr lvl="0"/>
            <a:r>
              <a:rPr lang="en-GB"/>
              <a:t>Click to edit Master text styles</a:t>
            </a:r>
          </a:p>
        </p:txBody>
      </p:sp>
      <p:sp>
        <p:nvSpPr>
          <p:cNvPr id="5" name="Date Placeholder 4"/>
          <p:cNvSpPr>
            <a:spLocks noGrp="1"/>
          </p:cNvSpPr>
          <p:nvPr>
            <p:ph type="dt" sz="half" idx="10"/>
          </p:nvPr>
        </p:nvSpPr>
        <p:spPr/>
        <p:txBody>
          <a:bodyPr/>
          <a:lstStyle/>
          <a:p>
            <a:fld id="{8E42DC3D-7A03-5644-95D6-5F36B5A10ECA}" type="datetime1">
              <a:rPr lang="en-GB" smtClean="0"/>
              <a:t>17/06/2024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33026384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6455" y="1007957"/>
            <a:ext cx="3448388" cy="3527848"/>
          </a:xfrm>
        </p:spPr>
        <p:txBody>
          <a:bodyPr anchor="b"/>
          <a:lstStyle>
            <a:lvl1pPr>
              <a:defRPr sz="3742"/>
            </a:lvl1pPr>
          </a:lstStyle>
          <a:p>
            <a:r>
              <a:rPr lang="en-GB"/>
              <a:t>Click to edit Master title style</a:t>
            </a:r>
            <a:endParaRPr lang="en-US" dirty="0"/>
          </a:p>
        </p:txBody>
      </p:sp>
      <p:sp>
        <p:nvSpPr>
          <p:cNvPr id="3" name="Picture Placeholder 2"/>
          <p:cNvSpPr>
            <a:spLocks noGrp="1" noChangeAspect="1"/>
          </p:cNvSpPr>
          <p:nvPr>
            <p:ph type="pic" idx="1"/>
          </p:nvPr>
        </p:nvSpPr>
        <p:spPr>
          <a:xfrm>
            <a:off x="4545413" y="2176910"/>
            <a:ext cx="5412730" cy="10744538"/>
          </a:xfrm>
        </p:spPr>
        <p:txBody>
          <a:bodyPr anchor="t"/>
          <a:lstStyle>
            <a:lvl1pPr marL="0" indent="0">
              <a:buNone/>
              <a:defRPr sz="3742"/>
            </a:lvl1pPr>
            <a:lvl2pPr marL="534604" indent="0">
              <a:buNone/>
              <a:defRPr sz="3274"/>
            </a:lvl2pPr>
            <a:lvl3pPr marL="1069208" indent="0">
              <a:buNone/>
              <a:defRPr sz="2806"/>
            </a:lvl3pPr>
            <a:lvl4pPr marL="1603812" indent="0">
              <a:buNone/>
              <a:defRPr sz="2339"/>
            </a:lvl4pPr>
            <a:lvl5pPr marL="2138416" indent="0">
              <a:buNone/>
              <a:defRPr sz="2339"/>
            </a:lvl5pPr>
            <a:lvl6pPr marL="2673020" indent="0">
              <a:buNone/>
              <a:defRPr sz="2339"/>
            </a:lvl6pPr>
            <a:lvl7pPr marL="3207624" indent="0">
              <a:buNone/>
              <a:defRPr sz="2339"/>
            </a:lvl7pPr>
            <a:lvl8pPr marL="3742228" indent="0">
              <a:buNone/>
              <a:defRPr sz="2339"/>
            </a:lvl8pPr>
            <a:lvl9pPr marL="4276832" indent="0">
              <a:buNone/>
              <a:defRPr sz="2339"/>
            </a:lvl9pPr>
          </a:lstStyle>
          <a:p>
            <a:r>
              <a:rPr lang="en-GB"/>
              <a:t>Click icon to add picture</a:t>
            </a:r>
            <a:endParaRPr lang="en-US" dirty="0"/>
          </a:p>
        </p:txBody>
      </p:sp>
      <p:sp>
        <p:nvSpPr>
          <p:cNvPr id="4" name="Text Placeholder 3"/>
          <p:cNvSpPr>
            <a:spLocks noGrp="1"/>
          </p:cNvSpPr>
          <p:nvPr>
            <p:ph type="body" sz="half" idx="2"/>
          </p:nvPr>
        </p:nvSpPr>
        <p:spPr>
          <a:xfrm>
            <a:off x="736455" y="4535805"/>
            <a:ext cx="3448388" cy="8403140"/>
          </a:xfrm>
        </p:spPr>
        <p:txBody>
          <a:bodyPr/>
          <a:lstStyle>
            <a:lvl1pPr marL="0" indent="0">
              <a:buNone/>
              <a:defRPr sz="1871"/>
            </a:lvl1pPr>
            <a:lvl2pPr marL="534604" indent="0">
              <a:buNone/>
              <a:defRPr sz="1637"/>
            </a:lvl2pPr>
            <a:lvl3pPr marL="1069208" indent="0">
              <a:buNone/>
              <a:defRPr sz="1403"/>
            </a:lvl3pPr>
            <a:lvl4pPr marL="1603812" indent="0">
              <a:buNone/>
              <a:defRPr sz="1169"/>
            </a:lvl4pPr>
            <a:lvl5pPr marL="2138416" indent="0">
              <a:buNone/>
              <a:defRPr sz="1169"/>
            </a:lvl5pPr>
            <a:lvl6pPr marL="2673020" indent="0">
              <a:buNone/>
              <a:defRPr sz="1169"/>
            </a:lvl6pPr>
            <a:lvl7pPr marL="3207624" indent="0">
              <a:buNone/>
              <a:defRPr sz="1169"/>
            </a:lvl7pPr>
            <a:lvl8pPr marL="3742228" indent="0">
              <a:buNone/>
              <a:defRPr sz="1169"/>
            </a:lvl8pPr>
            <a:lvl9pPr marL="4276832" indent="0">
              <a:buNone/>
              <a:defRPr sz="1169"/>
            </a:lvl9pPr>
          </a:lstStyle>
          <a:p>
            <a:pPr lvl="0"/>
            <a:r>
              <a:rPr lang="en-GB"/>
              <a:t>Click to edit Master text styles</a:t>
            </a:r>
          </a:p>
        </p:txBody>
      </p:sp>
      <p:sp>
        <p:nvSpPr>
          <p:cNvPr id="5" name="Date Placeholder 4"/>
          <p:cNvSpPr>
            <a:spLocks noGrp="1"/>
          </p:cNvSpPr>
          <p:nvPr>
            <p:ph type="dt" sz="half" idx="10"/>
          </p:nvPr>
        </p:nvSpPr>
        <p:spPr/>
        <p:txBody>
          <a:bodyPr/>
          <a:lstStyle/>
          <a:p>
            <a:fld id="{EE3E01CF-5683-CD43-9505-4151FA33088C}" type="datetime1">
              <a:rPr lang="en-GB" smtClean="0"/>
              <a:t>17/06/2024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13489204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27A2AD87-DD57-764F-9F68-85A207130292}" type="datetime1">
              <a:rPr lang="en-GB" smtClean="0"/>
              <a:t>17/06/2024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41286627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51329" y="804966"/>
            <a:ext cx="2305422" cy="12812950"/>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735063" y="804966"/>
            <a:ext cx="6782619" cy="1281295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222BCA60-DA8F-F348-8431-4D2A57F19BB4}" type="datetime1">
              <a:rPr lang="en-GB" smtClean="0"/>
              <a:t>17/06/2024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38048506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5062" y="804969"/>
            <a:ext cx="9221689" cy="2922375"/>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735062" y="4024827"/>
            <a:ext cx="9221689" cy="9593089"/>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735062" y="14013401"/>
            <a:ext cx="2405658" cy="804965"/>
          </a:xfrm>
          <a:prstGeom prst="rect">
            <a:avLst/>
          </a:prstGeom>
        </p:spPr>
        <p:txBody>
          <a:bodyPr vert="horz" lIns="91440" tIns="45720" rIns="91440" bIns="45720" rtlCol="0" anchor="ctr"/>
          <a:lstStyle>
            <a:lvl1pPr algn="l">
              <a:defRPr sz="1403">
                <a:solidFill>
                  <a:schemeClr val="tx1">
                    <a:tint val="75000"/>
                  </a:schemeClr>
                </a:solidFill>
              </a:defRPr>
            </a:lvl1pPr>
          </a:lstStyle>
          <a:p>
            <a:fld id="{56FF44D2-BA93-4C48-98F4-B6E46704D06E}" type="datetime1">
              <a:rPr lang="en-GB" smtClean="0"/>
              <a:t>17/06/2024</a:t>
            </a:fld>
            <a:endParaRPr lang="en-US"/>
          </a:p>
        </p:txBody>
      </p:sp>
      <p:sp>
        <p:nvSpPr>
          <p:cNvPr id="5" name="Footer Placeholder 4"/>
          <p:cNvSpPr>
            <a:spLocks noGrp="1"/>
          </p:cNvSpPr>
          <p:nvPr>
            <p:ph type="ftr" sz="quarter" idx="3"/>
          </p:nvPr>
        </p:nvSpPr>
        <p:spPr>
          <a:xfrm>
            <a:off x="3541663" y="14013401"/>
            <a:ext cx="3608487" cy="804965"/>
          </a:xfrm>
          <a:prstGeom prst="rect">
            <a:avLst/>
          </a:prstGeom>
        </p:spPr>
        <p:txBody>
          <a:bodyPr vert="horz" lIns="91440" tIns="45720" rIns="91440" bIns="45720" rtlCol="0" anchor="ctr"/>
          <a:lstStyle>
            <a:lvl1pPr algn="ctr">
              <a:defRPr sz="1403">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551093" y="14013401"/>
            <a:ext cx="2405658" cy="804965"/>
          </a:xfrm>
          <a:prstGeom prst="rect">
            <a:avLst/>
          </a:prstGeom>
        </p:spPr>
        <p:txBody>
          <a:bodyPr vert="horz" lIns="91440" tIns="45720" rIns="91440" bIns="45720" rtlCol="0" anchor="ctr"/>
          <a:lstStyle>
            <a:lvl1pPr algn="r">
              <a:defRPr sz="1403">
                <a:solidFill>
                  <a:schemeClr val="tx1">
                    <a:tint val="75000"/>
                  </a:schemeClr>
                </a:solidFill>
              </a:defRPr>
            </a:lvl1pPr>
          </a:lstStyle>
          <a:p>
            <a:fld id="{87C661E7-D1BC-9F4E-ACDB-6E2E147CF3A0}" type="slidenum">
              <a:rPr lang="en-US" smtClean="0"/>
              <a:t>‹#›</a:t>
            </a:fld>
            <a:endParaRPr lang="en-US"/>
          </a:p>
        </p:txBody>
      </p:sp>
    </p:spTree>
    <p:extLst>
      <p:ext uri="{BB962C8B-B14F-4D97-AF65-F5344CB8AC3E}">
        <p14:creationId xmlns:p14="http://schemas.microsoft.com/office/powerpoint/2010/main" val="14681137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1069208" rtl="0" eaLnBrk="1" latinLnBrk="0" hangingPunct="1">
        <a:lnSpc>
          <a:spcPct val="90000"/>
        </a:lnSpc>
        <a:spcBef>
          <a:spcPct val="0"/>
        </a:spcBef>
        <a:buNone/>
        <a:defRPr sz="5145" kern="1200">
          <a:solidFill>
            <a:schemeClr val="tx1"/>
          </a:solidFill>
          <a:latin typeface="+mj-lt"/>
          <a:ea typeface="+mj-ea"/>
          <a:cs typeface="+mj-cs"/>
        </a:defRPr>
      </a:lvl1pPr>
    </p:titleStyle>
    <p:bodyStyle>
      <a:lvl1pPr marL="267302" indent="-267302" algn="l" defTabSz="1069208" rtl="0" eaLnBrk="1" latinLnBrk="0" hangingPunct="1">
        <a:lnSpc>
          <a:spcPct val="90000"/>
        </a:lnSpc>
        <a:spcBef>
          <a:spcPts val="1169"/>
        </a:spcBef>
        <a:buFont typeface="Arial" panose="020B0604020202020204" pitchFamily="34" charset="0"/>
        <a:buChar char="•"/>
        <a:defRPr sz="3274" kern="1200">
          <a:solidFill>
            <a:schemeClr val="tx1"/>
          </a:solidFill>
          <a:latin typeface="+mn-lt"/>
          <a:ea typeface="+mn-ea"/>
          <a:cs typeface="+mn-cs"/>
        </a:defRPr>
      </a:lvl1pPr>
      <a:lvl2pPr marL="801906" indent="-267302" algn="l" defTabSz="1069208" rtl="0" eaLnBrk="1" latinLnBrk="0" hangingPunct="1">
        <a:lnSpc>
          <a:spcPct val="90000"/>
        </a:lnSpc>
        <a:spcBef>
          <a:spcPts val="585"/>
        </a:spcBef>
        <a:buFont typeface="Arial" panose="020B0604020202020204" pitchFamily="34" charset="0"/>
        <a:buChar char="•"/>
        <a:defRPr sz="2806" kern="1200">
          <a:solidFill>
            <a:schemeClr val="tx1"/>
          </a:solidFill>
          <a:latin typeface="+mn-lt"/>
          <a:ea typeface="+mn-ea"/>
          <a:cs typeface="+mn-cs"/>
        </a:defRPr>
      </a:lvl2pPr>
      <a:lvl3pPr marL="1336510" indent="-267302" algn="l" defTabSz="1069208" rtl="0" eaLnBrk="1" latinLnBrk="0" hangingPunct="1">
        <a:lnSpc>
          <a:spcPct val="90000"/>
        </a:lnSpc>
        <a:spcBef>
          <a:spcPts val="585"/>
        </a:spcBef>
        <a:buFont typeface="Arial" panose="020B0604020202020204" pitchFamily="34" charset="0"/>
        <a:buChar char="•"/>
        <a:defRPr sz="2339" kern="1200">
          <a:solidFill>
            <a:schemeClr val="tx1"/>
          </a:solidFill>
          <a:latin typeface="+mn-lt"/>
          <a:ea typeface="+mn-ea"/>
          <a:cs typeface="+mn-cs"/>
        </a:defRPr>
      </a:lvl3pPr>
      <a:lvl4pPr marL="1871114"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4pPr>
      <a:lvl5pPr marL="2405718"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5pPr>
      <a:lvl6pPr marL="2940322"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6pPr>
      <a:lvl7pPr marL="3474926"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7pPr>
      <a:lvl8pPr marL="4009530"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8pPr>
      <a:lvl9pPr marL="4544134"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9pPr>
    </p:bodyStyle>
    <p:otherStyle>
      <a:defPPr>
        <a:defRPr lang="en-US"/>
      </a:defPPr>
      <a:lvl1pPr marL="0" algn="l" defTabSz="1069208" rtl="0" eaLnBrk="1" latinLnBrk="0" hangingPunct="1">
        <a:defRPr sz="2105" kern="1200">
          <a:solidFill>
            <a:schemeClr val="tx1"/>
          </a:solidFill>
          <a:latin typeface="+mn-lt"/>
          <a:ea typeface="+mn-ea"/>
          <a:cs typeface="+mn-cs"/>
        </a:defRPr>
      </a:lvl1pPr>
      <a:lvl2pPr marL="534604" algn="l" defTabSz="1069208" rtl="0" eaLnBrk="1" latinLnBrk="0" hangingPunct="1">
        <a:defRPr sz="2105" kern="1200">
          <a:solidFill>
            <a:schemeClr val="tx1"/>
          </a:solidFill>
          <a:latin typeface="+mn-lt"/>
          <a:ea typeface="+mn-ea"/>
          <a:cs typeface="+mn-cs"/>
        </a:defRPr>
      </a:lvl2pPr>
      <a:lvl3pPr marL="1069208" algn="l" defTabSz="1069208" rtl="0" eaLnBrk="1" latinLnBrk="0" hangingPunct="1">
        <a:defRPr sz="2105" kern="1200">
          <a:solidFill>
            <a:schemeClr val="tx1"/>
          </a:solidFill>
          <a:latin typeface="+mn-lt"/>
          <a:ea typeface="+mn-ea"/>
          <a:cs typeface="+mn-cs"/>
        </a:defRPr>
      </a:lvl3pPr>
      <a:lvl4pPr marL="1603812" algn="l" defTabSz="1069208" rtl="0" eaLnBrk="1" latinLnBrk="0" hangingPunct="1">
        <a:defRPr sz="2105" kern="1200">
          <a:solidFill>
            <a:schemeClr val="tx1"/>
          </a:solidFill>
          <a:latin typeface="+mn-lt"/>
          <a:ea typeface="+mn-ea"/>
          <a:cs typeface="+mn-cs"/>
        </a:defRPr>
      </a:lvl4pPr>
      <a:lvl5pPr marL="2138416" algn="l" defTabSz="1069208" rtl="0" eaLnBrk="1" latinLnBrk="0" hangingPunct="1">
        <a:defRPr sz="2105" kern="1200">
          <a:solidFill>
            <a:schemeClr val="tx1"/>
          </a:solidFill>
          <a:latin typeface="+mn-lt"/>
          <a:ea typeface="+mn-ea"/>
          <a:cs typeface="+mn-cs"/>
        </a:defRPr>
      </a:lvl5pPr>
      <a:lvl6pPr marL="2673020" algn="l" defTabSz="1069208" rtl="0" eaLnBrk="1" latinLnBrk="0" hangingPunct="1">
        <a:defRPr sz="2105" kern="1200">
          <a:solidFill>
            <a:schemeClr val="tx1"/>
          </a:solidFill>
          <a:latin typeface="+mn-lt"/>
          <a:ea typeface="+mn-ea"/>
          <a:cs typeface="+mn-cs"/>
        </a:defRPr>
      </a:lvl6pPr>
      <a:lvl7pPr marL="3207624" algn="l" defTabSz="1069208" rtl="0" eaLnBrk="1" latinLnBrk="0" hangingPunct="1">
        <a:defRPr sz="2105" kern="1200">
          <a:solidFill>
            <a:schemeClr val="tx1"/>
          </a:solidFill>
          <a:latin typeface="+mn-lt"/>
          <a:ea typeface="+mn-ea"/>
          <a:cs typeface="+mn-cs"/>
        </a:defRPr>
      </a:lvl7pPr>
      <a:lvl8pPr marL="3742228" algn="l" defTabSz="1069208" rtl="0" eaLnBrk="1" latinLnBrk="0" hangingPunct="1">
        <a:defRPr sz="2105" kern="1200">
          <a:solidFill>
            <a:schemeClr val="tx1"/>
          </a:solidFill>
          <a:latin typeface="+mn-lt"/>
          <a:ea typeface="+mn-ea"/>
          <a:cs typeface="+mn-cs"/>
        </a:defRPr>
      </a:lvl8pPr>
      <a:lvl9pPr marL="4276832" algn="l" defTabSz="1069208" rtl="0" eaLnBrk="1" latinLnBrk="0" hangingPunct="1">
        <a:defRPr sz="210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Layout" Target="../diagrams/layout1.xml"/><Relationship Id="rId7" Type="http://schemas.openxmlformats.org/officeDocument/2006/relationships/image" Target="../media/image2.jpeg"/><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10" Type="http://schemas.openxmlformats.org/officeDocument/2006/relationships/chart" Target="../charts/chart1.xml"/><Relationship Id="rId4" Type="http://schemas.openxmlformats.org/officeDocument/2006/relationships/diagramQuickStyle" Target="../diagrams/quickStyle1.xml"/><Relationship Id="rId9"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7968EE91-BD68-8146-B4F1-F84513CD0E29}"/>
              </a:ext>
            </a:extLst>
          </p:cNvPr>
          <p:cNvSpPr txBox="1"/>
          <p:nvPr/>
        </p:nvSpPr>
        <p:spPr>
          <a:xfrm>
            <a:off x="-96799" y="618183"/>
            <a:ext cx="7665999" cy="1200329"/>
          </a:xfrm>
          <a:prstGeom prst="rect">
            <a:avLst/>
          </a:prstGeom>
          <a:noFill/>
        </p:spPr>
        <p:txBody>
          <a:bodyPr wrap="square" rtlCol="0">
            <a:spAutoFit/>
          </a:bodyPr>
          <a:lstStyle/>
          <a:p>
            <a:pPr algn="ctr"/>
            <a:r>
              <a:rPr lang="en-US" sz="2400" b="1" dirty="0">
                <a:solidFill>
                  <a:schemeClr val="bg1"/>
                </a:solidFill>
              </a:rPr>
              <a:t>STANDARDISING THE ADMINISTRATION OF JOINT INJECTIONS ACROSS THE WOLVERHAMPTON NHS TRUST </a:t>
            </a:r>
            <a:br>
              <a:rPr lang="en-US" sz="2400" b="1" dirty="0">
                <a:solidFill>
                  <a:schemeClr val="bg1"/>
                </a:solidFill>
              </a:rPr>
            </a:br>
            <a:r>
              <a:rPr lang="en-US" sz="2400" b="1" dirty="0">
                <a:solidFill>
                  <a:schemeClr val="bg1"/>
                </a:solidFill>
              </a:rPr>
              <a:t>- A SERVICE IMPROVEMENT PROJECT IN RHEUMATOLOGY  </a:t>
            </a:r>
            <a:endParaRPr lang="en-GB" sz="2400" b="1" dirty="0">
              <a:solidFill>
                <a:schemeClr val="bg1"/>
              </a:solidFill>
            </a:endParaRPr>
          </a:p>
        </p:txBody>
      </p:sp>
      <p:sp>
        <p:nvSpPr>
          <p:cNvPr id="16" name="TextBox 15">
            <a:extLst>
              <a:ext uri="{FF2B5EF4-FFF2-40B4-BE49-F238E27FC236}">
                <a16:creationId xmlns:a16="http://schemas.microsoft.com/office/drawing/2014/main" id="{6A4C5C1C-0FD9-D2DD-1160-649D900937C6}"/>
              </a:ext>
            </a:extLst>
          </p:cNvPr>
          <p:cNvSpPr txBox="1"/>
          <p:nvPr/>
        </p:nvSpPr>
        <p:spPr>
          <a:xfrm>
            <a:off x="43631" y="13220039"/>
            <a:ext cx="4821351" cy="830997"/>
          </a:xfrm>
          <a:prstGeom prst="rect">
            <a:avLst/>
          </a:prstGeom>
          <a:noFill/>
        </p:spPr>
        <p:txBody>
          <a:bodyPr wrap="square" rtlCol="0">
            <a:spAutoFit/>
          </a:bodyPr>
          <a:lstStyle/>
          <a:p>
            <a:r>
              <a:rPr lang="en-US" sz="2800" b="1" dirty="0">
                <a:solidFill>
                  <a:schemeClr val="bg1"/>
                </a:solidFill>
                <a:latin typeface="Arial" panose="020B0604020202020204" pitchFamily="34" charset="0"/>
                <a:cs typeface="Arial" panose="020B0604020202020204" pitchFamily="34" charset="0"/>
              </a:rPr>
              <a:t>RHEUMATOLOGY</a:t>
            </a:r>
          </a:p>
          <a:p>
            <a:endParaRPr lang="en-US" sz="2000" dirty="0">
              <a:solidFill>
                <a:schemeClr val="bg1"/>
              </a:solidFill>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6D5E021D-843F-510F-615A-1CBE03DEB922}"/>
              </a:ext>
            </a:extLst>
          </p:cNvPr>
          <p:cNvSpPr txBox="1"/>
          <p:nvPr/>
        </p:nvSpPr>
        <p:spPr>
          <a:xfrm>
            <a:off x="163475" y="2419904"/>
            <a:ext cx="10258536" cy="64633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b="1" dirty="0"/>
              <a:t>Dr. Hirushi S. Jayasekera (Project Lead), Dr.</a:t>
            </a:r>
            <a:r>
              <a:rPr lang="en-GB" b="1" dirty="0" err="1"/>
              <a:t>Tamaraudubamo</a:t>
            </a:r>
            <a:r>
              <a:rPr lang="en-GB" b="1" dirty="0"/>
              <a:t> </a:t>
            </a:r>
            <a:r>
              <a:rPr lang="en-GB" b="1" dirty="0" err="1"/>
              <a:t>Agunbiade</a:t>
            </a:r>
            <a:r>
              <a:rPr lang="en-GB" b="1" dirty="0"/>
              <a:t>, </a:t>
            </a:r>
            <a:r>
              <a:rPr lang="en-GB" b="1" dirty="0" err="1"/>
              <a:t>Dr.</a:t>
            </a:r>
            <a:r>
              <a:rPr lang="en-GB" b="1" dirty="0"/>
              <a:t> </a:t>
            </a:r>
            <a:r>
              <a:rPr lang="en-GB" b="1" dirty="0" err="1"/>
              <a:t>Ajibade</a:t>
            </a:r>
            <a:r>
              <a:rPr lang="en-GB" b="1" dirty="0"/>
              <a:t> </a:t>
            </a:r>
            <a:r>
              <a:rPr lang="en-GB" b="1" dirty="0" err="1"/>
              <a:t>Adenitan</a:t>
            </a:r>
            <a:r>
              <a:rPr lang="en-GB" b="1" dirty="0"/>
              <a:t>,</a:t>
            </a:r>
          </a:p>
          <a:p>
            <a:pPr algn="ctr"/>
            <a:r>
              <a:rPr lang="en-GB" b="1" dirty="0"/>
              <a:t> </a:t>
            </a:r>
            <a:r>
              <a:rPr lang="en-GB" b="1" dirty="0" err="1"/>
              <a:t>Dr.</a:t>
            </a:r>
            <a:r>
              <a:rPr lang="en-GB" b="1" dirty="0"/>
              <a:t> Saima Almas, </a:t>
            </a:r>
            <a:r>
              <a:rPr lang="en-GB" b="1" dirty="0" err="1"/>
              <a:t>Dr.</a:t>
            </a:r>
            <a:r>
              <a:rPr lang="en-GB" b="1" dirty="0"/>
              <a:t> S. Venkat </a:t>
            </a:r>
            <a:r>
              <a:rPr lang="en-GB" b="1" dirty="0" err="1"/>
              <a:t>Chalam</a:t>
            </a:r>
            <a:r>
              <a:rPr lang="en-GB" b="1" dirty="0"/>
              <a:t> (Project Supervisor)</a:t>
            </a:r>
          </a:p>
        </p:txBody>
      </p:sp>
      <p:sp>
        <p:nvSpPr>
          <p:cNvPr id="5" name="TextBox 4">
            <a:extLst>
              <a:ext uri="{FF2B5EF4-FFF2-40B4-BE49-F238E27FC236}">
                <a16:creationId xmlns:a16="http://schemas.microsoft.com/office/drawing/2014/main" id="{9E8DC055-7992-10EA-0D09-24370969DDA8}"/>
              </a:ext>
            </a:extLst>
          </p:cNvPr>
          <p:cNvSpPr txBox="1"/>
          <p:nvPr/>
        </p:nvSpPr>
        <p:spPr>
          <a:xfrm>
            <a:off x="134500" y="3179693"/>
            <a:ext cx="5545393" cy="369332"/>
          </a:xfrm>
          <a:prstGeom prst="rect">
            <a:avLst/>
          </a:prstGeom>
        </p:spPr>
        <p:style>
          <a:lnRef idx="3">
            <a:schemeClr val="lt1"/>
          </a:lnRef>
          <a:fillRef idx="1">
            <a:schemeClr val="accent1"/>
          </a:fillRef>
          <a:effectRef idx="1">
            <a:schemeClr val="accent1"/>
          </a:effectRef>
          <a:fontRef idx="minor">
            <a:schemeClr val="lt1"/>
          </a:fontRef>
        </p:style>
        <p:txBody>
          <a:bodyPr wrap="square">
            <a:spAutoFit/>
          </a:bodyPr>
          <a:lstStyle/>
          <a:p>
            <a:r>
              <a:rPr lang="en-US" dirty="0"/>
              <a:t>BACKGROUND </a:t>
            </a:r>
            <a:endParaRPr lang="en-GB" dirty="0"/>
          </a:p>
        </p:txBody>
      </p:sp>
      <p:sp>
        <p:nvSpPr>
          <p:cNvPr id="6" name="TextBox 5">
            <a:extLst>
              <a:ext uri="{FF2B5EF4-FFF2-40B4-BE49-F238E27FC236}">
                <a16:creationId xmlns:a16="http://schemas.microsoft.com/office/drawing/2014/main" id="{9642A9BD-46FE-B459-7161-C1347258A64C}"/>
              </a:ext>
            </a:extLst>
          </p:cNvPr>
          <p:cNvSpPr txBox="1"/>
          <p:nvPr/>
        </p:nvSpPr>
        <p:spPr>
          <a:xfrm>
            <a:off x="185270" y="3601589"/>
            <a:ext cx="5465651" cy="2245487"/>
          </a:xfrm>
          <a:prstGeom prst="rect">
            <a:avLst/>
          </a:prstGeom>
        </p:spPr>
        <p:style>
          <a:lnRef idx="2">
            <a:schemeClr val="accent5">
              <a:shade val="15000"/>
            </a:schemeClr>
          </a:lnRef>
          <a:fillRef idx="1">
            <a:schemeClr val="accent5"/>
          </a:fillRef>
          <a:effectRef idx="0">
            <a:schemeClr val="accent5"/>
          </a:effectRef>
          <a:fontRef idx="minor">
            <a:schemeClr val="lt1"/>
          </a:fontRef>
        </p:style>
        <p:txBody>
          <a:bodyPr wrap="square">
            <a:spAutoFit/>
          </a:bodyPr>
          <a:lstStyle/>
          <a:p>
            <a:pPr marL="0" indent="0" algn="just">
              <a:lnSpc>
                <a:spcPct val="110000"/>
              </a:lnSpc>
              <a:buNone/>
            </a:pPr>
            <a:r>
              <a:rPr lang="en-US" sz="1600" dirty="0"/>
              <a:t>The Rheumatology Junior Doctors’ forum (JDF) highlighted that doctors were keen to perform steroid injections but limited by individual levels of experience, confidence and access to guided learning opportunities. There is a clear gap in knowledge around decision making on when/ when not to inject and type of steroid to use. Upskilling doctors in this area showed potential to enhance service development by reducing patient waiting lists and improving professional competency. </a:t>
            </a:r>
          </a:p>
        </p:txBody>
      </p:sp>
      <p:graphicFrame>
        <p:nvGraphicFramePr>
          <p:cNvPr id="7" name="Content Placeholder 2">
            <a:extLst>
              <a:ext uri="{FF2B5EF4-FFF2-40B4-BE49-F238E27FC236}">
                <a16:creationId xmlns:a16="http://schemas.microsoft.com/office/drawing/2014/main" id="{A01CF489-23DA-CB95-50DB-45F977A3FBAA}"/>
              </a:ext>
            </a:extLst>
          </p:cNvPr>
          <p:cNvGraphicFramePr>
            <a:graphicFrameLocks noGrp="1"/>
          </p:cNvGraphicFramePr>
          <p:nvPr>
            <p:extLst>
              <p:ext uri="{D42A27DB-BD31-4B8C-83A1-F6EECF244321}">
                <p14:modId xmlns:p14="http://schemas.microsoft.com/office/powerpoint/2010/main" val="904692515"/>
              </p:ext>
            </p:extLst>
          </p:nvPr>
        </p:nvGraphicFramePr>
        <p:xfrm>
          <a:off x="192447" y="7619681"/>
          <a:ext cx="5430950" cy="30421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4" name="TextBox 13">
            <a:extLst>
              <a:ext uri="{FF2B5EF4-FFF2-40B4-BE49-F238E27FC236}">
                <a16:creationId xmlns:a16="http://schemas.microsoft.com/office/drawing/2014/main" id="{D1B51331-6D7B-B8D6-DCF5-3D7780BAE1C7}"/>
              </a:ext>
            </a:extLst>
          </p:cNvPr>
          <p:cNvSpPr txBox="1"/>
          <p:nvPr/>
        </p:nvSpPr>
        <p:spPr>
          <a:xfrm>
            <a:off x="5987143" y="9080424"/>
            <a:ext cx="4045047" cy="381771"/>
          </a:xfrm>
          <a:prstGeom prst="rect">
            <a:avLst/>
          </a:prstGeom>
        </p:spPr>
        <p:style>
          <a:lnRef idx="3">
            <a:schemeClr val="lt1"/>
          </a:lnRef>
          <a:fillRef idx="1">
            <a:schemeClr val="accent5"/>
          </a:fillRef>
          <a:effectRef idx="1">
            <a:schemeClr val="accent5"/>
          </a:effectRef>
          <a:fontRef idx="minor">
            <a:schemeClr val="lt1"/>
          </a:fontRef>
        </p:style>
        <p:txBody>
          <a:bodyPr wrap="square">
            <a:spAutoFit/>
          </a:bodyPr>
          <a:lstStyle/>
          <a:p>
            <a:pPr marL="0" indent="0" algn="just">
              <a:lnSpc>
                <a:spcPct val="110000"/>
              </a:lnSpc>
              <a:buNone/>
            </a:pPr>
            <a:r>
              <a:rPr lang="en-US" sz="1800" dirty="0"/>
              <a:t>IMPROVEMENT RADAR</a:t>
            </a:r>
          </a:p>
        </p:txBody>
      </p:sp>
      <p:sp>
        <p:nvSpPr>
          <p:cNvPr id="21" name="TextBox 20">
            <a:extLst>
              <a:ext uri="{FF2B5EF4-FFF2-40B4-BE49-F238E27FC236}">
                <a16:creationId xmlns:a16="http://schemas.microsoft.com/office/drawing/2014/main" id="{2F9AB901-622F-3F85-1D67-538820DED5D7}"/>
              </a:ext>
            </a:extLst>
          </p:cNvPr>
          <p:cNvSpPr txBox="1"/>
          <p:nvPr/>
        </p:nvSpPr>
        <p:spPr>
          <a:xfrm>
            <a:off x="163475" y="6375725"/>
            <a:ext cx="5509166" cy="830997"/>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algn="ctr"/>
            <a:r>
              <a:rPr lang="en-US" sz="1600" b="1" dirty="0">
                <a:latin typeface="+mj-lt"/>
                <a:ea typeface="+mj-ea"/>
                <a:cs typeface="+mj-cs"/>
              </a:rPr>
              <a:t>To standardize the practice of joint injections across the Trust by empowering doctors with the skill-set, knowledge and confidence required for safe practice in line with Trust values and guidelines </a:t>
            </a:r>
            <a:endParaRPr lang="en-GB" sz="1600" dirty="0"/>
          </a:p>
        </p:txBody>
      </p:sp>
      <p:pic>
        <p:nvPicPr>
          <p:cNvPr id="25" name="Picture 24">
            <a:extLst>
              <a:ext uri="{FF2B5EF4-FFF2-40B4-BE49-F238E27FC236}">
                <a16:creationId xmlns:a16="http://schemas.microsoft.com/office/drawing/2014/main" id="{66B909BC-ED2F-9BAC-5C9E-29800FA4D066}"/>
              </a:ext>
            </a:extLst>
          </p:cNvPr>
          <p:cNvPicPr>
            <a:picLocks noChangeAspect="1"/>
          </p:cNvPicPr>
          <p:nvPr/>
        </p:nvPicPr>
        <p:blipFill rotWithShape="1">
          <a:blip r:embed="rId7">
            <a:extLst>
              <a:ext uri="{28A0092B-C50C-407E-A947-70E740481C1C}">
                <a14:useLocalDpi xmlns:a14="http://schemas.microsoft.com/office/drawing/2010/main" val="0"/>
              </a:ext>
            </a:extLst>
          </a:blip>
          <a:srcRect l="7452" t="11599" r="18370" b="23139"/>
          <a:stretch/>
        </p:blipFill>
        <p:spPr>
          <a:xfrm>
            <a:off x="5776332" y="3216380"/>
            <a:ext cx="2462688" cy="2460164"/>
          </a:xfrm>
          <a:prstGeom prst="rect">
            <a:avLst/>
          </a:prstGeom>
        </p:spPr>
        <p:style>
          <a:lnRef idx="2">
            <a:schemeClr val="accent1"/>
          </a:lnRef>
          <a:fillRef idx="1">
            <a:schemeClr val="lt1"/>
          </a:fillRef>
          <a:effectRef idx="0">
            <a:schemeClr val="accent1"/>
          </a:effectRef>
          <a:fontRef idx="minor">
            <a:schemeClr val="dk1"/>
          </a:fontRef>
        </p:style>
      </p:pic>
      <p:pic>
        <p:nvPicPr>
          <p:cNvPr id="23" name="Picture 22" descr="A group of people around a table&#10;&#10;Description automatically generated">
            <a:extLst>
              <a:ext uri="{FF2B5EF4-FFF2-40B4-BE49-F238E27FC236}">
                <a16:creationId xmlns:a16="http://schemas.microsoft.com/office/drawing/2014/main" id="{8DB94B59-6763-6802-0C5E-D985987C5590}"/>
              </a:ext>
            </a:extLst>
          </p:cNvPr>
          <p:cNvPicPr>
            <a:picLocks noChangeAspect="1"/>
          </p:cNvPicPr>
          <p:nvPr/>
        </p:nvPicPr>
        <p:blipFill rotWithShape="1">
          <a:blip r:embed="rId8">
            <a:extLst>
              <a:ext uri="{BEBA8EAE-BF5A-486C-A8C5-ECC9F3942E4B}">
                <a14:imgProps xmlns:a14="http://schemas.microsoft.com/office/drawing/2010/main">
                  <a14:imgLayer r:embed="rId9">
                    <a14:imgEffect>
                      <a14:sharpenSoften amount="25000"/>
                    </a14:imgEffect>
                  </a14:imgLayer>
                </a14:imgProps>
              </a:ext>
              <a:ext uri="{28A0092B-C50C-407E-A947-70E740481C1C}">
                <a14:useLocalDpi xmlns:a14="http://schemas.microsoft.com/office/drawing/2010/main" val="0"/>
              </a:ext>
            </a:extLst>
          </a:blip>
          <a:srcRect l="11432" t="18476" b="21752"/>
          <a:stretch/>
        </p:blipFill>
        <p:spPr>
          <a:xfrm>
            <a:off x="8291275" y="3216380"/>
            <a:ext cx="2130736" cy="2460164"/>
          </a:xfrm>
          <a:prstGeom prst="rect">
            <a:avLst/>
          </a:prstGeom>
        </p:spPr>
        <p:style>
          <a:lnRef idx="2">
            <a:schemeClr val="accent1"/>
          </a:lnRef>
          <a:fillRef idx="1">
            <a:schemeClr val="lt1"/>
          </a:fillRef>
          <a:effectRef idx="0">
            <a:schemeClr val="accent1"/>
          </a:effectRef>
          <a:fontRef idx="minor">
            <a:schemeClr val="dk1"/>
          </a:fontRef>
        </p:style>
      </p:pic>
      <p:sp>
        <p:nvSpPr>
          <p:cNvPr id="28" name="TextBox 27">
            <a:extLst>
              <a:ext uri="{FF2B5EF4-FFF2-40B4-BE49-F238E27FC236}">
                <a16:creationId xmlns:a16="http://schemas.microsoft.com/office/drawing/2014/main" id="{84287352-960F-1491-F6FF-BC3F5A2C8C69}"/>
              </a:ext>
            </a:extLst>
          </p:cNvPr>
          <p:cNvSpPr txBox="1"/>
          <p:nvPr/>
        </p:nvSpPr>
        <p:spPr>
          <a:xfrm>
            <a:off x="185270" y="5944721"/>
            <a:ext cx="5487446" cy="369332"/>
          </a:xfrm>
          <a:prstGeom prst="rect">
            <a:avLst/>
          </a:prstGeom>
        </p:spPr>
        <p:style>
          <a:lnRef idx="1">
            <a:schemeClr val="accent6"/>
          </a:lnRef>
          <a:fillRef idx="3">
            <a:schemeClr val="accent6"/>
          </a:fillRef>
          <a:effectRef idx="2">
            <a:schemeClr val="accent6"/>
          </a:effectRef>
          <a:fontRef idx="minor">
            <a:schemeClr val="lt1"/>
          </a:fontRef>
        </p:style>
        <p:txBody>
          <a:bodyPr wrap="square">
            <a:spAutoFit/>
          </a:bodyPr>
          <a:lstStyle/>
          <a:p>
            <a:r>
              <a:rPr lang="en-US" dirty="0"/>
              <a:t>AIM:</a:t>
            </a:r>
            <a:endParaRPr lang="en-GB" dirty="0"/>
          </a:p>
        </p:txBody>
      </p:sp>
      <p:sp>
        <p:nvSpPr>
          <p:cNvPr id="29" name="TextBox 28">
            <a:extLst>
              <a:ext uri="{FF2B5EF4-FFF2-40B4-BE49-F238E27FC236}">
                <a16:creationId xmlns:a16="http://schemas.microsoft.com/office/drawing/2014/main" id="{12AB586B-2B89-C978-D641-7C0FE84DD006}"/>
              </a:ext>
            </a:extLst>
          </p:cNvPr>
          <p:cNvSpPr txBox="1"/>
          <p:nvPr/>
        </p:nvSpPr>
        <p:spPr>
          <a:xfrm>
            <a:off x="174335" y="7311904"/>
            <a:ext cx="5487446" cy="36933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square">
            <a:spAutoFit/>
          </a:bodyPr>
          <a:lstStyle/>
          <a:p>
            <a:r>
              <a:rPr lang="en-US" dirty="0"/>
              <a:t>METHOD: </a:t>
            </a:r>
            <a:endParaRPr lang="en-GB" dirty="0"/>
          </a:p>
        </p:txBody>
      </p:sp>
      <p:sp>
        <p:nvSpPr>
          <p:cNvPr id="31" name="TextBox 30">
            <a:extLst>
              <a:ext uri="{FF2B5EF4-FFF2-40B4-BE49-F238E27FC236}">
                <a16:creationId xmlns:a16="http://schemas.microsoft.com/office/drawing/2014/main" id="{04939223-A06C-B3CC-4A87-54F3E407D721}"/>
              </a:ext>
            </a:extLst>
          </p:cNvPr>
          <p:cNvSpPr txBox="1"/>
          <p:nvPr/>
        </p:nvSpPr>
        <p:spPr>
          <a:xfrm>
            <a:off x="5758402" y="6176762"/>
            <a:ext cx="4663609" cy="3785652"/>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lvl="0">
              <a:tabLst>
                <a:tab pos="457200" algn="l"/>
              </a:tabLst>
            </a:pPr>
            <a:r>
              <a:rPr lang="en-GB" sz="1600" b="1" kern="0" dirty="0">
                <a:effectLst/>
                <a:ea typeface="Times New Roman" panose="02020603050405020304" pitchFamily="18" charset="0"/>
                <a:cs typeface="Times New Roman" panose="02020603050405020304" pitchFamily="18" charset="0"/>
              </a:rPr>
              <a:t>Experience with Joint Injections:</a:t>
            </a:r>
            <a:endParaRPr lang="en-GB" sz="1600" b="1" kern="100" dirty="0">
              <a:ea typeface="Times New Roman" panose="02020603050405020304" pitchFamily="18" charset="0"/>
              <a:cs typeface="Times New Roman" panose="02020603050405020304" pitchFamily="18" charset="0"/>
            </a:endParaRPr>
          </a:p>
          <a:p>
            <a:pPr marL="171450" lvl="0" indent="-171450">
              <a:buFont typeface="Arial" panose="020B0604020202020204" pitchFamily="34" charset="0"/>
              <a:buChar char="•"/>
              <a:tabLst>
                <a:tab pos="457200" algn="l"/>
              </a:tabLst>
            </a:pPr>
            <a:r>
              <a:rPr lang="en-GB" sz="1600" kern="0" dirty="0">
                <a:effectLst/>
                <a:ea typeface="Times New Roman" panose="02020603050405020304" pitchFamily="18" charset="0"/>
                <a:cs typeface="Times New Roman" panose="02020603050405020304" pitchFamily="18" charset="0"/>
              </a:rPr>
              <a:t>50% were novice at joint injections amongst which 0% had ever injected a shoulder. </a:t>
            </a:r>
            <a:endParaRPr lang="en-GB" sz="1600" kern="0" dirty="0">
              <a:ea typeface="Times New Roman" panose="02020603050405020304" pitchFamily="18" charset="0"/>
              <a:cs typeface="Times New Roman" panose="02020603050405020304" pitchFamily="18" charset="0"/>
            </a:endParaRPr>
          </a:p>
          <a:p>
            <a:pPr lvl="0">
              <a:tabLst>
                <a:tab pos="457200" algn="l"/>
              </a:tabLst>
            </a:pPr>
            <a:r>
              <a:rPr lang="en-GB" sz="1600" b="1" kern="0" dirty="0">
                <a:effectLst/>
                <a:ea typeface="Times New Roman" panose="02020603050405020304" pitchFamily="18" charset="0"/>
                <a:cs typeface="Times New Roman" panose="02020603050405020304" pitchFamily="18" charset="0"/>
              </a:rPr>
              <a:t>Confidence in Consenting Patients:</a:t>
            </a:r>
            <a:endParaRPr lang="en-GB" sz="1600" b="1" kern="100" dirty="0">
              <a:effectLst/>
              <a:ea typeface="Times New Roman" panose="02020603050405020304" pitchFamily="18" charset="0"/>
              <a:cs typeface="Times New Roman" panose="02020603050405020304" pitchFamily="18" charset="0"/>
            </a:endParaRPr>
          </a:p>
          <a:p>
            <a:pPr marL="171450" lvl="0" indent="-171450">
              <a:buFont typeface="Arial" panose="020B0604020202020204" pitchFamily="34" charset="0"/>
              <a:buChar char="•"/>
              <a:tabLst>
                <a:tab pos="457200" algn="l"/>
              </a:tabLst>
            </a:pPr>
            <a:r>
              <a:rPr lang="en-GB" sz="1600" kern="0" dirty="0">
                <a:effectLst/>
                <a:ea typeface="Times New Roman" panose="02020603050405020304" pitchFamily="18" charset="0"/>
                <a:cs typeface="Times New Roman" panose="02020603050405020304" pitchFamily="18" charset="0"/>
              </a:rPr>
              <a:t>Pre-Course: Only 14.29% strongly agreed to have confidence. Post-Course: 100% confidence in consenting</a:t>
            </a:r>
            <a:endParaRPr lang="en-GB" sz="1600" kern="100" dirty="0">
              <a:effectLst/>
              <a:ea typeface="Times New Roman" panose="02020603050405020304" pitchFamily="18" charset="0"/>
              <a:cs typeface="Times New Roman" panose="02020603050405020304" pitchFamily="18" charset="0"/>
            </a:endParaRPr>
          </a:p>
          <a:p>
            <a:pPr lvl="0">
              <a:tabLst>
                <a:tab pos="457200" algn="l"/>
              </a:tabLst>
            </a:pPr>
            <a:r>
              <a:rPr lang="en-GB" sz="1600" b="1" kern="0" dirty="0">
                <a:effectLst/>
                <a:ea typeface="Times New Roman" panose="02020603050405020304" pitchFamily="18" charset="0"/>
                <a:cs typeface="Times New Roman" panose="02020603050405020304" pitchFamily="18" charset="0"/>
              </a:rPr>
              <a:t>Understanding Medications for Joint Injections:</a:t>
            </a:r>
            <a:endParaRPr lang="en-GB" sz="1600" b="1" kern="100" dirty="0">
              <a:effectLst/>
              <a:ea typeface="Times New Roman" panose="02020603050405020304" pitchFamily="18" charset="0"/>
              <a:cs typeface="Times New Roman" panose="02020603050405020304" pitchFamily="18" charset="0"/>
            </a:endParaRPr>
          </a:p>
          <a:p>
            <a:pPr marL="171450" lvl="0" indent="-171450">
              <a:buFont typeface="Arial" panose="020B0604020202020204" pitchFamily="34" charset="0"/>
              <a:buChar char="•"/>
              <a:tabLst>
                <a:tab pos="457200" algn="l"/>
              </a:tabLst>
            </a:pPr>
            <a:r>
              <a:rPr lang="en-GB" sz="1600" kern="0" dirty="0">
                <a:effectLst/>
                <a:ea typeface="Times New Roman" panose="02020603050405020304" pitchFamily="18" charset="0"/>
                <a:cs typeface="Times New Roman" panose="02020603050405020304" pitchFamily="18" charset="0"/>
              </a:rPr>
              <a:t>Pre-Course: 64.29% had only heard medication names, 28.57% unsure of evidence-based practice. Post-Course: 100% </a:t>
            </a:r>
            <a:r>
              <a:rPr lang="en-GB" sz="1600" kern="0" dirty="0">
                <a:ea typeface="Times New Roman" panose="02020603050405020304" pitchFamily="18" charset="0"/>
                <a:cs typeface="Times New Roman" panose="02020603050405020304" pitchFamily="18" charset="0"/>
              </a:rPr>
              <a:t>confidence rate</a:t>
            </a:r>
            <a:endParaRPr lang="en-GB" sz="1600" kern="100" dirty="0">
              <a:effectLst/>
              <a:ea typeface="Times New Roman" panose="02020603050405020304" pitchFamily="18" charset="0"/>
              <a:cs typeface="Times New Roman" panose="02020603050405020304" pitchFamily="18" charset="0"/>
            </a:endParaRPr>
          </a:p>
          <a:p>
            <a:pPr lvl="0">
              <a:tabLst>
                <a:tab pos="457200" algn="l"/>
              </a:tabLst>
            </a:pPr>
            <a:r>
              <a:rPr lang="en-GB" sz="1600" b="1" kern="0" dirty="0">
                <a:effectLst/>
                <a:ea typeface="Times New Roman" panose="02020603050405020304" pitchFamily="18" charset="0"/>
                <a:cs typeface="Times New Roman" panose="02020603050405020304" pitchFamily="18" charset="0"/>
              </a:rPr>
              <a:t>Confidence in Deciding if Safe to Inject the joint:</a:t>
            </a:r>
            <a:endParaRPr lang="en-GB" sz="1600" b="1" kern="100" dirty="0">
              <a:effectLst/>
              <a:ea typeface="Times New Roman" panose="02020603050405020304" pitchFamily="18" charset="0"/>
              <a:cs typeface="Times New Roman" panose="02020603050405020304" pitchFamily="18" charset="0"/>
            </a:endParaRPr>
          </a:p>
          <a:p>
            <a:pPr marL="171450" lvl="0" indent="-171450">
              <a:buFont typeface="Arial" panose="020B0604020202020204" pitchFamily="34" charset="0"/>
              <a:buChar char="•"/>
              <a:tabLst>
                <a:tab pos="457200" algn="l"/>
              </a:tabLst>
            </a:pPr>
            <a:r>
              <a:rPr lang="en-GB" sz="1600" kern="0" dirty="0">
                <a:effectLst/>
                <a:ea typeface="Times New Roman" panose="02020603050405020304" pitchFamily="18" charset="0"/>
                <a:cs typeface="Times New Roman" panose="02020603050405020304" pitchFamily="18" charset="0"/>
              </a:rPr>
              <a:t>Pre-Course: 42.86% were not confident in making these decisions, post course 100% improvement </a:t>
            </a:r>
            <a:r>
              <a:rPr lang="en-GB" sz="1600" kern="0" dirty="0">
                <a:ea typeface="Times New Roman" panose="02020603050405020304" pitchFamily="18" charset="0"/>
                <a:cs typeface="Times New Roman" panose="02020603050405020304" pitchFamily="18" charset="0"/>
              </a:rPr>
              <a:t>(</a:t>
            </a:r>
            <a:r>
              <a:rPr lang="en-GB" sz="1600" kern="0" dirty="0">
                <a:effectLst/>
                <a:ea typeface="Times New Roman" panose="02020603050405020304" pitchFamily="18" charset="0"/>
                <a:cs typeface="Times New Roman" panose="02020603050405020304" pitchFamily="18" charset="0"/>
              </a:rPr>
              <a:t>42.86% strongly confident, 57.14% confident).</a:t>
            </a:r>
            <a:endParaRPr lang="en-GB" sz="1600" kern="100" dirty="0">
              <a:effectLst/>
              <a:ea typeface="Aptos" panose="020B0004020202020204" pitchFamily="34" charset="0"/>
              <a:cs typeface="Times New Roman" panose="02020603050405020304" pitchFamily="18" charset="0"/>
            </a:endParaRPr>
          </a:p>
        </p:txBody>
      </p:sp>
      <p:sp>
        <p:nvSpPr>
          <p:cNvPr id="32" name="TextBox 31">
            <a:extLst>
              <a:ext uri="{FF2B5EF4-FFF2-40B4-BE49-F238E27FC236}">
                <a16:creationId xmlns:a16="http://schemas.microsoft.com/office/drawing/2014/main" id="{0BCC6BFE-4B7C-FB07-BFEA-616C6B7C9595}"/>
              </a:ext>
            </a:extLst>
          </p:cNvPr>
          <p:cNvSpPr txBox="1"/>
          <p:nvPr/>
        </p:nvSpPr>
        <p:spPr>
          <a:xfrm>
            <a:off x="5758402" y="5741987"/>
            <a:ext cx="4696375" cy="369332"/>
          </a:xfrm>
          <a:prstGeom prst="rect">
            <a:avLst/>
          </a:prstGeom>
        </p:spPr>
        <p:style>
          <a:lnRef idx="1">
            <a:schemeClr val="accent6"/>
          </a:lnRef>
          <a:fillRef idx="3">
            <a:schemeClr val="accent6"/>
          </a:fillRef>
          <a:effectRef idx="2">
            <a:schemeClr val="accent6"/>
          </a:effectRef>
          <a:fontRef idx="minor">
            <a:schemeClr val="lt1"/>
          </a:fontRef>
        </p:style>
        <p:txBody>
          <a:bodyPr wrap="square">
            <a:spAutoFit/>
          </a:bodyPr>
          <a:lstStyle/>
          <a:p>
            <a:r>
              <a:rPr lang="en-US" dirty="0"/>
              <a:t>RESULT HIGHLIGHTS</a:t>
            </a:r>
            <a:r>
              <a:rPr lang="en-GB" dirty="0"/>
              <a:t>:</a:t>
            </a:r>
            <a:endParaRPr lang="en-US" dirty="0"/>
          </a:p>
        </p:txBody>
      </p:sp>
      <p:sp>
        <p:nvSpPr>
          <p:cNvPr id="33" name="TextBox 32">
            <a:extLst>
              <a:ext uri="{FF2B5EF4-FFF2-40B4-BE49-F238E27FC236}">
                <a16:creationId xmlns:a16="http://schemas.microsoft.com/office/drawing/2014/main" id="{F7634D7A-6645-DA6B-5C46-06FA1E71CECB}"/>
              </a:ext>
            </a:extLst>
          </p:cNvPr>
          <p:cNvSpPr txBox="1"/>
          <p:nvPr/>
        </p:nvSpPr>
        <p:spPr>
          <a:xfrm>
            <a:off x="5776331" y="10061226"/>
            <a:ext cx="4663609" cy="36933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square">
            <a:spAutoFit/>
          </a:bodyPr>
          <a:lstStyle/>
          <a:p>
            <a:r>
              <a:rPr lang="en-US" dirty="0"/>
              <a:t>IMPROVEMENT RADAR: </a:t>
            </a:r>
            <a:endParaRPr lang="en-GB" dirty="0"/>
          </a:p>
        </p:txBody>
      </p:sp>
      <p:sp>
        <p:nvSpPr>
          <p:cNvPr id="36" name="TextBox 35">
            <a:extLst>
              <a:ext uri="{FF2B5EF4-FFF2-40B4-BE49-F238E27FC236}">
                <a16:creationId xmlns:a16="http://schemas.microsoft.com/office/drawing/2014/main" id="{687E1CB7-4147-7D61-EB62-8EC04888B34F}"/>
              </a:ext>
            </a:extLst>
          </p:cNvPr>
          <p:cNvSpPr txBox="1"/>
          <p:nvPr/>
        </p:nvSpPr>
        <p:spPr>
          <a:xfrm>
            <a:off x="163475" y="11022165"/>
            <a:ext cx="5497096" cy="206210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square">
            <a:spAutoFit/>
          </a:bodyPr>
          <a:lstStyle/>
          <a:p>
            <a:pPr algn="just"/>
            <a:r>
              <a:rPr lang="en-GB" kern="0" dirty="0">
                <a:effectLst/>
                <a:ea typeface="Times New Roman" panose="02020603050405020304" pitchFamily="18" charset="0"/>
                <a:cs typeface="Times New Roman" panose="02020603050405020304" pitchFamily="18" charset="0"/>
              </a:rPr>
              <a:t>The post-course survey results show a marked improvement in confidence and competency regarding joint injections. All participants reported increased confidence in </a:t>
            </a:r>
            <a:r>
              <a:rPr lang="en-GB" sz="2000" kern="0" dirty="0">
                <a:effectLst/>
                <a:ea typeface="Times New Roman" panose="02020603050405020304" pitchFamily="18" charset="0"/>
                <a:cs typeface="Times New Roman" panose="02020603050405020304" pitchFamily="18" charset="0"/>
              </a:rPr>
              <a:t>consenting</a:t>
            </a:r>
            <a:r>
              <a:rPr lang="en-GB" kern="0" dirty="0">
                <a:effectLst/>
                <a:ea typeface="Times New Roman" panose="02020603050405020304" pitchFamily="18" charset="0"/>
                <a:cs typeface="Times New Roman" panose="02020603050405020304" pitchFamily="18" charset="0"/>
              </a:rPr>
              <a:t> patients, deciding the safety of injections, and understanding the use of IA steroids. The course was unanimously considered to have upskilled their competency in performing joint injection.</a:t>
            </a:r>
            <a:endParaRPr lang="en-US" sz="1400" dirty="0"/>
          </a:p>
        </p:txBody>
      </p:sp>
      <p:sp>
        <p:nvSpPr>
          <p:cNvPr id="37" name="TextBox 36">
            <a:extLst>
              <a:ext uri="{FF2B5EF4-FFF2-40B4-BE49-F238E27FC236}">
                <a16:creationId xmlns:a16="http://schemas.microsoft.com/office/drawing/2014/main" id="{D2239804-8582-B13F-FDD7-4579917BB835}"/>
              </a:ext>
            </a:extLst>
          </p:cNvPr>
          <p:cNvSpPr txBox="1"/>
          <p:nvPr/>
        </p:nvSpPr>
        <p:spPr>
          <a:xfrm>
            <a:off x="179747" y="10598451"/>
            <a:ext cx="5487446" cy="369332"/>
          </a:xfrm>
          <a:prstGeom prst="rect">
            <a:avLst/>
          </a:prstGeom>
          <a:solidFill>
            <a:schemeClr val="accent1"/>
          </a:solidFill>
        </p:spPr>
        <p:style>
          <a:lnRef idx="1">
            <a:schemeClr val="accent6"/>
          </a:lnRef>
          <a:fillRef idx="3">
            <a:schemeClr val="accent6"/>
          </a:fillRef>
          <a:effectRef idx="2">
            <a:schemeClr val="accent6"/>
          </a:effectRef>
          <a:fontRef idx="minor">
            <a:schemeClr val="lt1"/>
          </a:fontRef>
        </p:style>
        <p:txBody>
          <a:bodyPr wrap="square">
            <a:spAutoFit/>
          </a:bodyPr>
          <a:lstStyle/>
          <a:p>
            <a:r>
              <a:rPr lang="en-US" dirty="0"/>
              <a:t>CONCLUSION: </a:t>
            </a:r>
            <a:endParaRPr lang="en-GB" dirty="0"/>
          </a:p>
        </p:txBody>
      </p:sp>
      <p:graphicFrame>
        <p:nvGraphicFramePr>
          <p:cNvPr id="2" name="Chart 1">
            <a:extLst>
              <a:ext uri="{FF2B5EF4-FFF2-40B4-BE49-F238E27FC236}">
                <a16:creationId xmlns:a16="http://schemas.microsoft.com/office/drawing/2014/main" id="{0B7F2A8D-5F66-4E0F-12F8-492B1C38FF05}"/>
              </a:ext>
            </a:extLst>
          </p:cNvPr>
          <p:cNvGraphicFramePr>
            <a:graphicFrameLocks/>
          </p:cNvGraphicFramePr>
          <p:nvPr>
            <p:extLst>
              <p:ext uri="{D42A27DB-BD31-4B8C-83A1-F6EECF244321}">
                <p14:modId xmlns:p14="http://schemas.microsoft.com/office/powerpoint/2010/main" val="3019867223"/>
              </p:ext>
            </p:extLst>
          </p:nvPr>
        </p:nvGraphicFramePr>
        <p:xfrm>
          <a:off x="5776332" y="10529370"/>
          <a:ext cx="4645679" cy="2718953"/>
        </p:xfrm>
        <a:graphic>
          <a:graphicData uri="http://schemas.openxmlformats.org/drawingml/2006/chart">
            <c:chart xmlns:c="http://schemas.openxmlformats.org/drawingml/2006/chart" xmlns:r="http://schemas.openxmlformats.org/officeDocument/2006/relationships" r:id="rId10"/>
          </a:graphicData>
        </a:graphic>
      </p:graphicFrame>
      <p:sp>
        <p:nvSpPr>
          <p:cNvPr id="4" name="TextBox 3">
            <a:extLst>
              <a:ext uri="{FF2B5EF4-FFF2-40B4-BE49-F238E27FC236}">
                <a16:creationId xmlns:a16="http://schemas.microsoft.com/office/drawing/2014/main" id="{DF3485BB-65E0-05DE-C665-5DABDAE4BAC3}"/>
              </a:ext>
            </a:extLst>
          </p:cNvPr>
          <p:cNvSpPr txBox="1"/>
          <p:nvPr/>
        </p:nvSpPr>
        <p:spPr>
          <a:xfrm>
            <a:off x="7323666" y="11386231"/>
            <a:ext cx="626534" cy="276999"/>
          </a:xfrm>
          <a:prstGeom prst="rect">
            <a:avLst/>
          </a:prstGeom>
          <a:noFill/>
        </p:spPr>
        <p:txBody>
          <a:bodyPr wrap="square" rtlCol="0">
            <a:spAutoFit/>
          </a:bodyPr>
          <a:lstStyle/>
          <a:p>
            <a:r>
              <a:rPr lang="en-US" sz="1200" dirty="0"/>
              <a:t>100%</a:t>
            </a:r>
            <a:endParaRPr lang="en-GB" sz="1200" dirty="0"/>
          </a:p>
        </p:txBody>
      </p:sp>
      <p:sp>
        <p:nvSpPr>
          <p:cNvPr id="8" name="TextBox 7">
            <a:extLst>
              <a:ext uri="{FF2B5EF4-FFF2-40B4-BE49-F238E27FC236}">
                <a16:creationId xmlns:a16="http://schemas.microsoft.com/office/drawing/2014/main" id="{646992CF-60B7-EB45-9BD6-E3E7EF1BFCE3}"/>
              </a:ext>
            </a:extLst>
          </p:cNvPr>
          <p:cNvSpPr txBox="1"/>
          <p:nvPr/>
        </p:nvSpPr>
        <p:spPr>
          <a:xfrm>
            <a:off x="179747" y="0"/>
            <a:ext cx="2061429" cy="461665"/>
          </a:xfrm>
          <a:prstGeom prst="rect">
            <a:avLst/>
          </a:prstGeom>
          <a:noFill/>
        </p:spPr>
        <p:txBody>
          <a:bodyPr wrap="square" rtlCol="0">
            <a:spAutoFit/>
          </a:bodyPr>
          <a:lstStyle/>
          <a:p>
            <a:r>
              <a:rPr lang="en-GB" sz="2400" b="1" dirty="0">
                <a:solidFill>
                  <a:schemeClr val="bg1"/>
                </a:solidFill>
              </a:rPr>
              <a:t>A24-102</a:t>
            </a:r>
            <a:endParaRPr lang="en-GB" sz="1200" b="1" dirty="0">
              <a:solidFill>
                <a:schemeClr val="bg1"/>
              </a:solidFill>
            </a:endParaRPr>
          </a:p>
        </p:txBody>
      </p:sp>
    </p:spTree>
    <p:extLst>
      <p:ext uri="{BB962C8B-B14F-4D97-AF65-F5344CB8AC3E}">
        <p14:creationId xmlns:p14="http://schemas.microsoft.com/office/powerpoint/2010/main" val="143912898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68558D486CC5045A982F0F2438BD9A1" ma:contentTypeVersion="17" ma:contentTypeDescription="Create a new document." ma:contentTypeScope="" ma:versionID="6125e023a77ce2394b05c3574ecd43d8">
  <xsd:schema xmlns:xsd="http://www.w3.org/2001/XMLSchema" xmlns:xs="http://www.w3.org/2001/XMLSchema" xmlns:p="http://schemas.microsoft.com/office/2006/metadata/properties" xmlns:ns1="http://schemas.microsoft.com/sharepoint/v3" xmlns:ns2="cdef7ab9-3519-4273-a22c-7105e88b5b86" xmlns:ns3="b1d9df04-9b8d-4886-96c6-6484f0dc8e88" targetNamespace="http://schemas.microsoft.com/office/2006/metadata/properties" ma:root="true" ma:fieldsID="ce06e6b8a7f8ffefc2737c4f8edab9b3" ns1:_="" ns2:_="" ns3:_="">
    <xsd:import namespace="http://schemas.microsoft.com/sharepoint/v3"/>
    <xsd:import namespace="cdef7ab9-3519-4273-a22c-7105e88b5b86"/>
    <xsd:import namespace="b1d9df04-9b8d-4886-96c6-6484f0dc8e88"/>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1:_ip_UnifiedCompliancePolicyProperties" minOccurs="0"/>
                <xsd:element ref="ns1:_ip_UnifiedCompliancePolicyUIAction" minOccurs="0"/>
                <xsd:element ref="ns2:MediaServiceObjectDetectorVersions" minOccurs="0"/>
                <xsd:element ref="ns2:MediaServiceLocation"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9" nillable="true" ma:displayName="Unified Compliance Policy Properties" ma:hidden="true" ma:internalName="_ip_UnifiedCompliancePolicyProperties">
      <xsd:simpleType>
        <xsd:restriction base="dms:Note"/>
      </xsd:simpleType>
    </xsd:element>
    <xsd:element name="_ip_UnifiedCompliancePolicyUIAction" ma:index="20"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def7ab9-3519-4273-a22c-7105e88b5b8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2c8d5fda-b97d-42c6-97e2-f76465e161c0"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Location" ma:index="22" nillable="true" ma:displayName="Location" ma:indexed="true" ma:internalName="MediaServiceLocation"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1d9df04-9b8d-4886-96c6-6484f0dc8e8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ba22f223-8c2e-4278-a535-175b475a8894}" ma:internalName="TaxCatchAll" ma:showField="CatchAllData" ma:web="b1d9df04-9b8d-4886-96c6-6484f0dc8e8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TaxCatchAll xmlns="b1d9df04-9b8d-4886-96c6-6484f0dc8e88" xsi:nil="true"/>
    <lcf76f155ced4ddcb4097134ff3c332f xmlns="cdef7ab9-3519-4273-a22c-7105e88b5b86">
      <Terms xmlns="http://schemas.microsoft.com/office/infopath/2007/PartnerControls"/>
    </lcf76f155ced4ddcb4097134ff3c332f>
    <_ip_UnifiedCompliancePolicyProperties xmlns="http://schemas.microsoft.com/sharepoint/v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C11C75D-62B1-43E6-A22F-6FF8F1D8F7A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cdef7ab9-3519-4273-a22c-7105e88b5b86"/>
    <ds:schemaRef ds:uri="b1d9df04-9b8d-4886-96c6-6484f0dc8e8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556C1ED-BEF0-484F-A3A6-062BE5F9E8BD}">
  <ds:schemaRefs>
    <ds:schemaRef ds:uri="http://schemas.microsoft.com/office/2006/documentManagement/types"/>
    <ds:schemaRef ds:uri="http://schemas.openxmlformats.org/package/2006/metadata/core-properties"/>
    <ds:schemaRef ds:uri="b1d9df04-9b8d-4886-96c6-6484f0dc8e88"/>
    <ds:schemaRef ds:uri="cdef7ab9-3519-4273-a22c-7105e88b5b86"/>
    <ds:schemaRef ds:uri="http://www.w3.org/XML/1998/namespace"/>
    <ds:schemaRef ds:uri="http://purl.org/dc/dcmitype/"/>
    <ds:schemaRef ds:uri="http://purl.org/dc/terms/"/>
    <ds:schemaRef ds:uri="http://schemas.microsoft.com/sharepoint/v3"/>
    <ds:schemaRef ds:uri="http://schemas.microsoft.com/office/2006/metadata/properties"/>
    <ds:schemaRef ds:uri="http://schemas.microsoft.com/office/infopath/2007/PartnerControls"/>
    <ds:schemaRef ds:uri="http://purl.org/dc/elements/1.1/"/>
  </ds:schemaRefs>
</ds:datastoreItem>
</file>

<file path=customXml/itemProps3.xml><?xml version="1.0" encoding="utf-8"?>
<ds:datastoreItem xmlns:ds="http://schemas.openxmlformats.org/officeDocument/2006/customXml" ds:itemID="{2A92ED6B-347B-4CF5-8B42-2E8FCDDCF26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326</TotalTime>
  <Words>414</Words>
  <Application>Microsoft Office PowerPoint</Application>
  <PresentationFormat>Custom</PresentationFormat>
  <Paragraphs>36</Paragraphs>
  <Slides>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Aptos</vt:lpstr>
      <vt:lpstr>Arial</vt:lpstr>
      <vt:lpstr>Calibri</vt:lpstr>
      <vt:lpstr>Calibri Light</vt:lpstr>
      <vt:lpstr>Times New Roman</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Lakha Manoj (RBK) Walsall Healthcare NHS Trust</dc:creator>
  <cp:lastModifiedBy>WHITEHOUSE, Suzanne (THE ROYAL WOLVERHAMPTON NHS TRUST)</cp:lastModifiedBy>
  <cp:revision>28</cp:revision>
  <dcterms:created xsi:type="dcterms:W3CDTF">2020-12-07T15:24:36Z</dcterms:created>
  <dcterms:modified xsi:type="dcterms:W3CDTF">2024-06-17T09:47:53Z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0x010100F68558D486CC5045A982F0F2438BD9A1</vt:lpwstr>
  </property>
  <property fmtid="{D5CDD505-2E9C-101B-9397-08002B2CF9AE}" pid="3" name="MediaServiceImageTags">
    <vt:lpwstr/>
  </property>
</Properties>
</file>