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493" autoAdjust="0"/>
    <p:restoredTop sz="96405"/>
  </p:normalViewPr>
  <p:slideViewPr>
    <p:cSldViewPr snapToGrid="0" snapToObjects="1">
      <p:cViewPr varScale="1">
        <p:scale>
          <a:sx n="51" d="100"/>
          <a:sy n="51" d="100"/>
        </p:scale>
        <p:origin x="381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10/06/2024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578233"/>
            <a:ext cx="6563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Thiopentone/Suxamethonium Prefilled Syringes in Maternity.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453995"/>
            <a:ext cx="7198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 Houghton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ACCS CT3,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Madeline O’Hare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Senior Pharmacist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Ranvir Cheema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ACCS CT4,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Victoria Millington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ST7, </a:t>
            </a:r>
            <a:b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Meenu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Netke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Anaesthetic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Consultant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1194951-CAAE-4305-3D9E-3A4BFE015CEC}"/>
              </a:ext>
            </a:extLst>
          </p:cNvPr>
          <p:cNvSpPr txBox="1"/>
          <p:nvPr/>
        </p:nvSpPr>
        <p:spPr>
          <a:xfrm>
            <a:off x="229621" y="6051849"/>
            <a:ext cx="100801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Previously at the trust prefilled thiopentone and suxamethonium syringes for use in emergency general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anaesthesia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caesarian sections as standard. This ended due to supply issues.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project looks to find if a new supplier is now available, if the prefilled syringes make economic or environmental savings and if available would current anaesthetists on the maternity use them and why.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9EF57F8-F27B-A132-917B-F1B8F5191AA5}"/>
              </a:ext>
            </a:extLst>
          </p:cNvPr>
          <p:cNvSpPr txBox="1"/>
          <p:nvPr/>
        </p:nvSpPr>
        <p:spPr>
          <a:xfrm>
            <a:off x="229620" y="5528629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6622DAE-FE9D-DE0C-BF1F-5494587AF034}"/>
              </a:ext>
            </a:extLst>
          </p:cNvPr>
          <p:cNvSpPr txBox="1"/>
          <p:nvPr/>
        </p:nvSpPr>
        <p:spPr>
          <a:xfrm>
            <a:off x="229620" y="8344784"/>
            <a:ext cx="97756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investigated if thiopentone and suxamethonium prefilled syringes were available and what their current monetary and environmental costs were.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collected data on thiopentone and suxamethonium wastage from maternity on call anaesthetists.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are surveying obstetric anaesthetists on their opinion of use of prefilled thiopentone and suxamethonium in emergency general anaesthetia caesarian section.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8F2F651-DF60-6B84-D2E0-A4E1D7BF4A82}"/>
              </a:ext>
            </a:extLst>
          </p:cNvPr>
          <p:cNvSpPr txBox="1"/>
          <p:nvPr/>
        </p:nvSpPr>
        <p:spPr>
          <a:xfrm>
            <a:off x="229620" y="7821564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645B11-181A-5991-FEC8-12658505944E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Obstetric Anaesthesia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ECCE74-C243-D8D8-A07B-B26D84BD70F1}"/>
              </a:ext>
            </a:extLst>
          </p:cNvPr>
          <p:cNvSpPr txBox="1"/>
          <p:nvPr/>
        </p:nvSpPr>
        <p:spPr>
          <a:xfrm>
            <a:off x="229620" y="13695535"/>
            <a:ext cx="5430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reintroduce prefilled thiopentone and suxamethonium into obstetric emergency general anesthetic practice?</a:t>
            </a:r>
          </a:p>
        </p:txBody>
      </p:sp>
      <p:pic>
        <p:nvPicPr>
          <p:cNvPr id="1026" name="Picture 2" descr="News - The definition and benefits of Prefilled Syringes">
            <a:extLst>
              <a:ext uri="{FF2B5EF4-FFF2-40B4-BE49-F238E27FC236}">
                <a16:creationId xmlns:a16="http://schemas.microsoft.com/office/drawing/2014/main" id="{DDA4EE79-EC2F-6959-650E-44580B0C6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084" y="2593273"/>
            <a:ext cx="2650806" cy="265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nflower Medical 50 Litre Clinical Hospital Waste Bin with Yellow Lid ...">
            <a:extLst>
              <a:ext uri="{FF2B5EF4-FFF2-40B4-BE49-F238E27FC236}">
                <a16:creationId xmlns:a16="http://schemas.microsoft.com/office/drawing/2014/main" id="{261CF3AE-0849-21AB-0DFD-63F4E0CCC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54" y="2362440"/>
            <a:ext cx="3360409" cy="336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706D15-8510-4C69-B193-925BFFE35AE9}"/>
              </a:ext>
            </a:extLst>
          </p:cNvPr>
          <p:cNvSpPr txBox="1"/>
          <p:nvPr/>
        </p:nvSpPr>
        <p:spPr>
          <a:xfrm>
            <a:off x="382019" y="85000"/>
            <a:ext cx="1670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chemeClr val="bg1"/>
                </a:solidFill>
              </a:rPr>
              <a:t>A24-095</a:t>
            </a:r>
            <a:endParaRPr lang="en-GB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B70272C-0520-4B96-993D-8F893ABD74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CAF085-9EA5-4D55-8B0D-7DB958374B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0ADDAD-6A19-4E1A-85AA-BE52EF3A34DF}">
  <ds:schemaRefs>
    <ds:schemaRef ds:uri="http://purl.org/dc/dcmitype/"/>
    <ds:schemaRef ds:uri="http://schemas.microsoft.com/sharepoint/v3"/>
    <ds:schemaRef ds:uri="http://purl.org/dc/terms/"/>
    <ds:schemaRef ds:uri="http://schemas.microsoft.com/office/2006/metadata/properties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cdef7ab9-3519-4273-a22c-7105e88b5b86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174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BRADLEY, Joyce (WALSALL HEALTHCARE NHS TRUST)</cp:lastModifiedBy>
  <cp:revision>22</cp:revision>
  <dcterms:created xsi:type="dcterms:W3CDTF">2020-12-07T15:24:36Z</dcterms:created>
  <dcterms:modified xsi:type="dcterms:W3CDTF">2024-06-10T15:16:55Z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