
<file path=[Content_Types].xml><?xml version="1.0" encoding="utf-8"?>
<Types xmlns="http://schemas.openxmlformats.org/package/2006/content-types">
  <Default Extension="bmp" ContentType="image/bmp"/>
  <Default Extension="gif" ContentType="image/gif"/>
  <Default Extension="jpeg" ContentType="image/jpg"/>
  <Default Extension="mov" ContentType="application/movie"/>
  <Default Extension="pdf" ContentType="application/pdf"/>
  <Default Extension="png" ContentType="image/png"/>
  <Default Extension="rels" ContentType="application/vnd.openxmlformats-package.relationships+xml"/>
  <Default Extension="tif" ContentType="image/ti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media/image1.jpeg" ContentType="image/jpeg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0680700" cy="1511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3" Type="http://schemas.openxmlformats.org/officeDocument/2006/relationships/commentAuthors" Target="commentAuthors.xml"/><Relationship Id="rId7" Type="http://schemas.openxmlformats.org/officeDocument/2006/relationships/notesMaster" Target="notesMasters/notesMaster1.xml"/><Relationship Id="rId2" Type="http://schemas.openxmlformats.org/officeDocument/2006/relationships/viewProps" Target="viewProps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slideMaster" Target="slideMasters/slideMaster1.xml"/><Relationship Id="rId10" Type="http://schemas.openxmlformats.org/officeDocument/2006/relationships/customXml" Target="../customXml/item2.xml"/><Relationship Id="rId4" Type="http://schemas.openxmlformats.org/officeDocument/2006/relationships/tableStyles" Target="tableStyles.xml"/><Relationship Id="rId9" Type="http://schemas.openxmlformats.org/officeDocument/2006/relationships/customXml" Target="../customXml/item1.xml"/>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801885" y="2474395"/>
            <a:ext cx="9088042" cy="5263775"/>
          </a:xfrm>
          <a:prstGeom prst="rect">
            <a:avLst/>
          </a:prstGeom>
        </p:spPr>
        <p:txBody>
          <a:bodyPr anchor="b"/>
          <a:lstStyle>
            <a:lvl1pPr algn="ctr"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36477" y="7941160"/>
            <a:ext cx="8018861" cy="365034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800"/>
            </a:lvl1pPr>
            <a:lvl2pPr marL="0" indent="534603" algn="ctr">
              <a:buSzTx/>
              <a:buFontTx/>
              <a:buNone/>
              <a:defRPr sz="2800"/>
            </a:lvl2pPr>
            <a:lvl3pPr marL="0" indent="1069207" algn="ctr">
              <a:buSzTx/>
              <a:buFontTx/>
              <a:buNone/>
              <a:defRPr sz="2800"/>
            </a:lvl3pPr>
            <a:lvl4pPr marL="0" indent="1603811" algn="ctr">
              <a:buSzTx/>
              <a:buFontTx/>
              <a:buNone/>
              <a:defRPr sz="2800"/>
            </a:lvl4pPr>
            <a:lvl5pPr marL="0" indent="2138415" algn="ctr"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9493" y="3769342"/>
            <a:ext cx="9221691" cy="6289229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9493" y="10118069"/>
            <a:ext cx="9221691" cy="330735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800"/>
            </a:lvl1pPr>
            <a:lvl2pPr marL="0" indent="534603">
              <a:buSzTx/>
              <a:buFontTx/>
              <a:buNone/>
              <a:defRPr sz="2800"/>
            </a:lvl2pPr>
            <a:lvl3pPr marL="0" indent="1069207">
              <a:buSzTx/>
              <a:buFontTx/>
              <a:buNone/>
              <a:defRPr sz="2800"/>
            </a:lvl3pPr>
            <a:lvl4pPr marL="0" indent="1603811">
              <a:buSzTx/>
              <a:buFontTx/>
              <a:buNone/>
              <a:defRPr sz="2800"/>
            </a:lvl4pPr>
            <a:lvl5pPr marL="0" indent="2138415"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735062" y="4024826"/>
            <a:ext cx="4544022" cy="959309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736454" y="804968"/>
            <a:ext cx="9221691" cy="292237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736456" y="3706341"/>
            <a:ext cx="4523138" cy="1816422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800"/>
            </a:lvl1pPr>
            <a:lvl2pPr marL="0" indent="534603">
              <a:buSzTx/>
              <a:buFontTx/>
              <a:buNone/>
              <a:defRPr b="1" sz="2800"/>
            </a:lvl2pPr>
            <a:lvl3pPr marL="0" indent="1069207">
              <a:buSzTx/>
              <a:buFontTx/>
              <a:buNone/>
              <a:defRPr b="1" sz="2800"/>
            </a:lvl3pPr>
            <a:lvl4pPr marL="0" indent="1603811">
              <a:buSzTx/>
              <a:buFontTx/>
              <a:buNone/>
              <a:defRPr b="1" sz="2800"/>
            </a:lvl4pPr>
            <a:lvl5pPr marL="0" indent="2138415">
              <a:buSzTx/>
              <a:buFontTx/>
              <a:buNone/>
              <a:defRPr b="1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5412730" y="3706342"/>
            <a:ext cx="4545414" cy="1816420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736454" y="1007956"/>
            <a:ext cx="3448389" cy="3527849"/>
          </a:xfrm>
          <a:prstGeom prst="rect">
            <a:avLst/>
          </a:prstGeom>
        </p:spPr>
        <p:txBody>
          <a:bodyPr anchor="b"/>
          <a:lstStyle>
            <a:lvl1pPr>
              <a:defRPr sz="37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4545412" y="2176909"/>
            <a:ext cx="5412731" cy="10744539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 marL="843671" indent="-309067">
              <a:defRPr sz="3700"/>
            </a:lvl2pPr>
            <a:lvl3pPr marL="1422428" indent="-353220">
              <a:defRPr sz="3700"/>
            </a:lvl3pPr>
            <a:lvl4pPr marL="2033819" indent="-430007">
              <a:defRPr sz="3700"/>
            </a:lvl4pPr>
            <a:lvl5pPr marL="2568423" indent="-430007"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736455" y="4535805"/>
            <a:ext cx="3448388" cy="840314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736454" y="1007956"/>
            <a:ext cx="3448389" cy="3527849"/>
          </a:xfrm>
          <a:prstGeom prst="rect">
            <a:avLst/>
          </a:prstGeom>
        </p:spPr>
        <p:txBody>
          <a:bodyPr anchor="b"/>
          <a:lstStyle>
            <a:lvl1pPr>
              <a:defRPr sz="37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4545412" y="2176909"/>
            <a:ext cx="5412731" cy="1074453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736454" y="4535804"/>
            <a:ext cx="3448389" cy="840314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/>
            </a:lvl1pPr>
            <a:lvl2pPr marL="0" indent="534603">
              <a:buSzTx/>
              <a:buFontTx/>
              <a:buNone/>
              <a:defRPr sz="1800"/>
            </a:lvl2pPr>
            <a:lvl3pPr marL="0" indent="1069207">
              <a:buSzTx/>
              <a:buFontTx/>
              <a:buNone/>
              <a:defRPr sz="1800"/>
            </a:lvl3pPr>
            <a:lvl4pPr marL="0" indent="1603811">
              <a:buSzTx/>
              <a:buFontTx/>
              <a:buNone/>
              <a:defRPr sz="1800"/>
            </a:lvl4pPr>
            <a:lvl5pPr marL="0" indent="2138415">
              <a:buSzTx/>
              <a:buFont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735062" y="804968"/>
            <a:ext cx="9221690" cy="2922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735062" y="4024826"/>
            <a:ext cx="9221690" cy="9593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9672380" y="14275483"/>
            <a:ext cx="284372" cy="28080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1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67301" marR="0" indent="-267301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840091" marR="0" indent="-30548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441106" marR="0" indent="-371898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011129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45733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80337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614941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4149545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684148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creenshot 2024-06-10 at 14.13.44.png" descr="Screenshot 2024-06-10 at 14.13.4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1696" y="2433880"/>
            <a:ext cx="8217308" cy="106458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8"/>
          <p:cNvSpPr txBox="1"/>
          <p:nvPr/>
        </p:nvSpPr>
        <p:spPr>
          <a:xfrm>
            <a:off x="427740" y="762001"/>
            <a:ext cx="6471628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Assessing Fatigue and Rest Facilities Among</a:t>
            </a:r>
          </a:p>
          <a:p>
            <a:pPr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Anaesthetic Trainees: A Survey-Based Study</a:t>
            </a:r>
          </a:p>
        </p:txBody>
      </p:sp>
      <p:sp>
        <p:nvSpPr>
          <p:cNvPr id="96" name="TextBox 9"/>
          <p:cNvSpPr txBox="1"/>
          <p:nvPr/>
        </p:nvSpPr>
        <p:spPr>
          <a:xfrm>
            <a:off x="445191" y="1410560"/>
            <a:ext cx="6436726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Dr Edward Cook</a:t>
            </a:r>
            <a:r>
              <a:rPr b="0"/>
              <a:t> / CT2 Anaesthetics,</a:t>
            </a:r>
            <a:endParaRPr b="0"/>
          </a:p>
          <a:p>
            <a:pPr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Dr Shiva Alagarsamy</a:t>
            </a:r>
            <a:r>
              <a:rPr b="0"/>
              <a:t> / Consultant Anaesthetist</a:t>
            </a:r>
          </a:p>
        </p:txBody>
      </p:sp>
      <p:sp>
        <p:nvSpPr>
          <p:cNvPr id="97" name="TextBox 15"/>
          <p:cNvSpPr txBox="1"/>
          <p:nvPr/>
        </p:nvSpPr>
        <p:spPr>
          <a:xfrm>
            <a:off x="226260" y="13870490"/>
            <a:ext cx="4729913" cy="868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Department of Anaesthesia, New Cross Hospital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E8F1227-70F4-4C6C-A66E-CCBC5F3E29D0}"/>
</file>

<file path=customXml/itemProps2.xml><?xml version="1.0" encoding="utf-8"?>
<ds:datastoreItem xmlns:ds="http://schemas.openxmlformats.org/officeDocument/2006/customXml" ds:itemID="{78EB9784-6822-4AC1-9C58-550B3F8E078F}"/>
</file>

<file path=customXml/itemProps3.xml><?xml version="1.0" encoding="utf-8"?>
<ds:datastoreItem xmlns:ds="http://schemas.openxmlformats.org/officeDocument/2006/customXml" ds:itemID="{CD32A9E6-7877-41BD-B0F8-2C76EE6C0FC3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</Properties>
</file>