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56" r:id="rId5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E0D0B3-087C-7304-471C-53D938D1AC07}" v="18" dt="2024-06-12T14:48:28.3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329"/>
    <p:restoredTop sz="96405"/>
  </p:normalViewPr>
  <p:slideViewPr>
    <p:cSldViewPr snapToGrid="0" snapToObjects="1">
      <p:cViewPr>
        <p:scale>
          <a:sx n="60" d="100"/>
          <a:sy n="60" d="100"/>
        </p:scale>
        <p:origin x="644" y="-28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dhavi Gudipati" userId="11d9003fd78fe65f" providerId="LiveId" clId="{50D2644C-B6AB-4FB7-9F8D-489667CA2B19}"/>
    <pc:docChg chg="custSel modSld">
      <pc:chgData name="Madhavi Gudipati" userId="11d9003fd78fe65f" providerId="LiveId" clId="{50D2644C-B6AB-4FB7-9F8D-489667CA2B19}" dt="2024-06-09T20:02:53.087" v="1401" actId="20577"/>
      <pc:docMkLst>
        <pc:docMk/>
      </pc:docMkLst>
      <pc:sldChg chg="addSp delSp modSp mod">
        <pc:chgData name="Madhavi Gudipati" userId="11d9003fd78fe65f" providerId="LiveId" clId="{50D2644C-B6AB-4FB7-9F8D-489667CA2B19}" dt="2024-06-09T20:02:53.087" v="1401" actId="20577"/>
        <pc:sldMkLst>
          <pc:docMk/>
          <pc:sldMk cId="1439128987" sldId="256"/>
        </pc:sldMkLst>
        <pc:spChg chg="mod">
          <ac:chgData name="Madhavi Gudipati" userId="11d9003fd78fe65f" providerId="LiveId" clId="{50D2644C-B6AB-4FB7-9F8D-489667CA2B19}" dt="2024-06-09T19:57:49.597" v="1337" actId="115"/>
          <ac:spMkLst>
            <pc:docMk/>
            <pc:sldMk cId="1439128987" sldId="256"/>
            <ac:spMk id="2" creationId="{D068A2C5-60FF-0AFB-DCF7-644EEA0D5B15}"/>
          </ac:spMkLst>
        </pc:spChg>
        <pc:spChg chg="del mod">
          <ac:chgData name="Madhavi Gudipati" userId="11d9003fd78fe65f" providerId="LiveId" clId="{50D2644C-B6AB-4FB7-9F8D-489667CA2B19}" dt="2024-06-09T07:04:36.717" v="1036" actId="478"/>
          <ac:spMkLst>
            <pc:docMk/>
            <pc:sldMk cId="1439128987" sldId="256"/>
            <ac:spMk id="3" creationId="{4BF6BBC3-9735-8611-B372-97A18C26020A}"/>
          </ac:spMkLst>
        </pc:spChg>
        <pc:spChg chg="add mod">
          <ac:chgData name="Madhavi Gudipati" userId="11d9003fd78fe65f" providerId="LiveId" clId="{50D2644C-B6AB-4FB7-9F8D-489667CA2B19}" dt="2024-06-09T20:01:46.967" v="1389" actId="20577"/>
          <ac:spMkLst>
            <pc:docMk/>
            <pc:sldMk cId="1439128987" sldId="256"/>
            <ac:spMk id="6" creationId="{01E123D6-108A-76FC-F7FB-3A4D39A3E923}"/>
          </ac:spMkLst>
        </pc:spChg>
        <pc:spChg chg="add mod">
          <ac:chgData name="Madhavi Gudipati" userId="11d9003fd78fe65f" providerId="LiveId" clId="{50D2644C-B6AB-4FB7-9F8D-489667CA2B19}" dt="2024-06-09T20:02:53.087" v="1401" actId="20577"/>
          <ac:spMkLst>
            <pc:docMk/>
            <pc:sldMk cId="1439128987" sldId="256"/>
            <ac:spMk id="7" creationId="{686A557A-5BD8-6A80-CF88-28D6E06820F7}"/>
          </ac:spMkLst>
        </pc:spChg>
        <pc:spChg chg="add mod">
          <ac:chgData name="Madhavi Gudipati" userId="11d9003fd78fe65f" providerId="LiveId" clId="{50D2644C-B6AB-4FB7-9F8D-489667CA2B19}" dt="2024-06-09T19:54:34.728" v="1244" actId="12"/>
          <ac:spMkLst>
            <pc:docMk/>
            <pc:sldMk cId="1439128987" sldId="256"/>
            <ac:spMk id="8" creationId="{60500AF7-9CDC-06A6-5E68-624724CCA662}"/>
          </ac:spMkLst>
        </pc:spChg>
        <pc:spChg chg="mod">
          <ac:chgData name="Madhavi Gudipati" userId="11d9003fd78fe65f" providerId="LiveId" clId="{50D2644C-B6AB-4FB7-9F8D-489667CA2B19}" dt="2024-06-09T07:44:33.342" v="1173" actId="2711"/>
          <ac:spMkLst>
            <pc:docMk/>
            <pc:sldMk cId="1439128987" sldId="256"/>
            <ac:spMk id="9" creationId="{7968EE91-BD68-8146-B4F1-F84513CD0E29}"/>
          </ac:spMkLst>
        </pc:spChg>
        <pc:spChg chg="del mod">
          <ac:chgData name="Madhavi Gudipati" userId="11d9003fd78fe65f" providerId="LiveId" clId="{50D2644C-B6AB-4FB7-9F8D-489667CA2B19}" dt="2024-06-09T06:22:52.571" v="734"/>
          <ac:spMkLst>
            <pc:docMk/>
            <pc:sldMk cId="1439128987" sldId="256"/>
            <ac:spMk id="10" creationId="{B58AD6FE-F3F4-8946-838E-E4A51B087E8E}"/>
          </ac:spMkLst>
        </pc:spChg>
        <pc:spChg chg="add mod">
          <ac:chgData name="Madhavi Gudipati" userId="11d9003fd78fe65f" providerId="LiveId" clId="{50D2644C-B6AB-4FB7-9F8D-489667CA2B19}" dt="2024-06-09T19:58:04.940" v="1338" actId="115"/>
          <ac:spMkLst>
            <pc:docMk/>
            <pc:sldMk cId="1439128987" sldId="256"/>
            <ac:spMk id="10" creationId="{DB1D308F-F8EA-D802-0AA5-7BBEA2AE0616}"/>
          </ac:spMkLst>
        </pc:spChg>
        <pc:spChg chg="add mod">
          <ac:chgData name="Madhavi Gudipati" userId="11d9003fd78fe65f" providerId="LiveId" clId="{50D2644C-B6AB-4FB7-9F8D-489667CA2B19}" dt="2024-06-09T07:45:07.369" v="1176" actId="207"/>
          <ac:spMkLst>
            <pc:docMk/>
            <pc:sldMk cId="1439128987" sldId="256"/>
            <ac:spMk id="15" creationId="{BCC20F20-9BF4-8A25-7C9F-5D5995006B87}"/>
          </ac:spMkLst>
        </pc:spChg>
        <pc:spChg chg="del mod">
          <ac:chgData name="Madhavi Gudipati" userId="11d9003fd78fe65f" providerId="LiveId" clId="{50D2644C-B6AB-4FB7-9F8D-489667CA2B19}" dt="2024-06-09T06:07:43.939" v="17"/>
          <ac:spMkLst>
            <pc:docMk/>
            <pc:sldMk cId="1439128987" sldId="256"/>
            <ac:spMk id="40" creationId="{C4003466-EC32-AF2D-2683-9755391BECDF}"/>
          </ac:spMkLst>
        </pc:spChg>
        <pc:spChg chg="del mod">
          <ac:chgData name="Madhavi Gudipati" userId="11d9003fd78fe65f" providerId="LiveId" clId="{50D2644C-B6AB-4FB7-9F8D-489667CA2B19}" dt="2024-06-09T06:07:33.181" v="13" actId="478"/>
          <ac:spMkLst>
            <pc:docMk/>
            <pc:sldMk cId="1439128987" sldId="256"/>
            <ac:spMk id="41" creationId="{03099D31-F39A-8C97-2372-22597D55BEA9}"/>
          </ac:spMkLst>
        </pc:spChg>
        <pc:spChg chg="del mod">
          <ac:chgData name="Madhavi Gudipati" userId="11d9003fd78fe65f" providerId="LiveId" clId="{50D2644C-B6AB-4FB7-9F8D-489667CA2B19}" dt="2024-06-09T06:10:29.655" v="489"/>
          <ac:spMkLst>
            <pc:docMk/>
            <pc:sldMk cId="1439128987" sldId="256"/>
            <ac:spMk id="42" creationId="{A99DA042-3803-6612-7550-6161586B84AF}"/>
          </ac:spMkLst>
        </pc:spChg>
        <pc:spChg chg="mod">
          <ac:chgData name="Madhavi Gudipati" userId="11d9003fd78fe65f" providerId="LiveId" clId="{50D2644C-B6AB-4FB7-9F8D-489667CA2B19}" dt="2024-06-09T07:55:48.221" v="1221" actId="255"/>
          <ac:spMkLst>
            <pc:docMk/>
            <pc:sldMk cId="1439128987" sldId="256"/>
            <ac:spMk id="52" creationId="{17577F6A-AE6A-364A-943F-A7B35162AEC1}"/>
          </ac:spMkLst>
        </pc:spChg>
        <pc:picChg chg="add mod">
          <ac:chgData name="Madhavi Gudipati" userId="11d9003fd78fe65f" providerId="LiveId" clId="{50D2644C-B6AB-4FB7-9F8D-489667CA2B19}" dt="2024-06-09T08:00:25.668" v="1231" actId="14100"/>
          <ac:picMkLst>
            <pc:docMk/>
            <pc:sldMk cId="1439128987" sldId="256"/>
            <ac:picMk id="5" creationId="{77847878-7448-9624-11F2-DA0E66C2A3B5}"/>
          </ac:picMkLst>
        </pc:picChg>
        <pc:picChg chg="add del mod">
          <ac:chgData name="Madhavi Gudipati" userId="11d9003fd78fe65f" providerId="LiveId" clId="{50D2644C-B6AB-4FB7-9F8D-489667CA2B19}" dt="2024-06-09T06:18:43.433" v="552" actId="478"/>
          <ac:picMkLst>
            <pc:docMk/>
            <pc:sldMk cId="1439128987" sldId="256"/>
            <ac:picMk id="11" creationId="{24390177-028D-6668-F9EC-C47C4BAE2805}"/>
          </ac:picMkLst>
        </pc:picChg>
        <pc:picChg chg="add del mod">
          <ac:chgData name="Madhavi Gudipati" userId="11d9003fd78fe65f" providerId="LiveId" clId="{50D2644C-B6AB-4FB7-9F8D-489667CA2B19}" dt="2024-06-09T06:19:14.504" v="558" actId="478"/>
          <ac:picMkLst>
            <pc:docMk/>
            <pc:sldMk cId="1439128987" sldId="256"/>
            <ac:picMk id="12" creationId="{E6130F63-58A2-0908-B944-7CE27B47860D}"/>
          </ac:picMkLst>
        </pc:picChg>
        <pc:picChg chg="add mod">
          <ac:chgData name="Madhavi Gudipati" userId="11d9003fd78fe65f" providerId="LiveId" clId="{50D2644C-B6AB-4FB7-9F8D-489667CA2B19}" dt="2024-06-09T06:19:11.460" v="557" actId="14100"/>
          <ac:picMkLst>
            <pc:docMk/>
            <pc:sldMk cId="1439128987" sldId="256"/>
            <ac:picMk id="13" creationId="{478A673F-1B8E-4703-6487-E4AB1B3B0E87}"/>
          </ac:picMkLst>
        </pc:picChg>
        <pc:picChg chg="add mod">
          <ac:chgData name="Madhavi Gudipati" userId="11d9003fd78fe65f" providerId="LiveId" clId="{50D2644C-B6AB-4FB7-9F8D-489667CA2B19}" dt="2024-06-09T06:20:08.210" v="566" actId="14100"/>
          <ac:picMkLst>
            <pc:docMk/>
            <pc:sldMk cId="1439128987" sldId="256"/>
            <ac:picMk id="14" creationId="{FBE59637-6239-F250-CA7C-9502DD59DFF6}"/>
          </ac:picMkLst>
        </pc:picChg>
      </pc:sldChg>
    </pc:docChg>
  </pc:docChgLst>
  <pc:docChgLst>
    <pc:chgData name="COOK, Katy (THE ROYAL WOLVERHAMPTON NHS TRUST)" userId="a4e15583-bfad-44a9-a359-10a2e4094d81" providerId="ADAL" clId="{93476147-4AFE-4641-BEA8-C5FCC242C505}"/>
    <pc:docChg chg="modSld">
      <pc:chgData name="COOK, Katy (THE ROYAL WOLVERHAMPTON NHS TRUST)" userId="a4e15583-bfad-44a9-a359-10a2e4094d81" providerId="ADAL" clId="{93476147-4AFE-4641-BEA8-C5FCC242C505}" dt="2024-06-10T16:03:30.855" v="25" actId="14100"/>
      <pc:docMkLst>
        <pc:docMk/>
      </pc:docMkLst>
      <pc:sldChg chg="modSp mod">
        <pc:chgData name="COOK, Katy (THE ROYAL WOLVERHAMPTON NHS TRUST)" userId="a4e15583-bfad-44a9-a359-10a2e4094d81" providerId="ADAL" clId="{93476147-4AFE-4641-BEA8-C5FCC242C505}" dt="2024-06-10T16:03:30.855" v="25" actId="14100"/>
        <pc:sldMkLst>
          <pc:docMk/>
          <pc:sldMk cId="1439128987" sldId="256"/>
        </pc:sldMkLst>
        <pc:spChg chg="mod">
          <ac:chgData name="COOK, Katy (THE ROYAL WOLVERHAMPTON NHS TRUST)" userId="a4e15583-bfad-44a9-a359-10a2e4094d81" providerId="ADAL" clId="{93476147-4AFE-4641-BEA8-C5FCC242C505}" dt="2024-06-10T16:02:40.099" v="15" actId="115"/>
          <ac:spMkLst>
            <pc:docMk/>
            <pc:sldMk cId="1439128987" sldId="256"/>
            <ac:spMk id="2" creationId="{D068A2C5-60FF-0AFB-DCF7-644EEA0D5B15}"/>
          </ac:spMkLst>
        </pc:spChg>
        <pc:spChg chg="mod">
          <ac:chgData name="COOK, Katy (THE ROYAL WOLVERHAMPTON NHS TRUST)" userId="a4e15583-bfad-44a9-a359-10a2e4094d81" providerId="ADAL" clId="{93476147-4AFE-4641-BEA8-C5FCC242C505}" dt="2024-06-10T16:01:08.416" v="2" actId="2711"/>
          <ac:spMkLst>
            <pc:docMk/>
            <pc:sldMk cId="1439128987" sldId="256"/>
            <ac:spMk id="6" creationId="{01E123D6-108A-76FC-F7FB-3A4D39A3E923}"/>
          </ac:spMkLst>
        </pc:spChg>
        <pc:spChg chg="mod">
          <ac:chgData name="COOK, Katy (THE ROYAL WOLVERHAMPTON NHS TRUST)" userId="a4e15583-bfad-44a9-a359-10a2e4094d81" providerId="ADAL" clId="{93476147-4AFE-4641-BEA8-C5FCC242C505}" dt="2024-06-10T16:02:00.045" v="10" actId="14100"/>
          <ac:spMkLst>
            <pc:docMk/>
            <pc:sldMk cId="1439128987" sldId="256"/>
            <ac:spMk id="7" creationId="{686A557A-5BD8-6A80-CF88-28D6E06820F7}"/>
          </ac:spMkLst>
        </pc:spChg>
        <pc:spChg chg="mod">
          <ac:chgData name="COOK, Katy (THE ROYAL WOLVERHAMPTON NHS TRUST)" userId="a4e15583-bfad-44a9-a359-10a2e4094d81" providerId="ADAL" clId="{93476147-4AFE-4641-BEA8-C5FCC242C505}" dt="2024-06-10T16:01:56.221" v="9" actId="1076"/>
          <ac:spMkLst>
            <pc:docMk/>
            <pc:sldMk cId="1439128987" sldId="256"/>
            <ac:spMk id="8" creationId="{60500AF7-9CDC-06A6-5E68-624724CCA662}"/>
          </ac:spMkLst>
        </pc:spChg>
        <pc:spChg chg="mod">
          <ac:chgData name="COOK, Katy (THE ROYAL WOLVERHAMPTON NHS TRUST)" userId="a4e15583-bfad-44a9-a359-10a2e4094d81" providerId="ADAL" clId="{93476147-4AFE-4641-BEA8-C5FCC242C505}" dt="2024-06-10T16:00:54.371" v="0" actId="2711"/>
          <ac:spMkLst>
            <pc:docMk/>
            <pc:sldMk cId="1439128987" sldId="256"/>
            <ac:spMk id="9" creationId="{7968EE91-BD68-8146-B4F1-F84513CD0E29}"/>
          </ac:spMkLst>
        </pc:spChg>
        <pc:spChg chg="mod">
          <ac:chgData name="COOK, Katy (THE ROYAL WOLVERHAMPTON NHS TRUST)" userId="a4e15583-bfad-44a9-a359-10a2e4094d81" providerId="ADAL" clId="{93476147-4AFE-4641-BEA8-C5FCC242C505}" dt="2024-06-10T16:03:30.855" v="25" actId="14100"/>
          <ac:spMkLst>
            <pc:docMk/>
            <pc:sldMk cId="1439128987" sldId="256"/>
            <ac:spMk id="10" creationId="{DB1D308F-F8EA-D802-0AA5-7BBEA2AE0616}"/>
          </ac:spMkLst>
        </pc:spChg>
        <pc:spChg chg="mod">
          <ac:chgData name="COOK, Katy (THE ROYAL WOLVERHAMPTON NHS TRUST)" userId="a4e15583-bfad-44a9-a359-10a2e4094d81" providerId="ADAL" clId="{93476147-4AFE-4641-BEA8-C5FCC242C505}" dt="2024-06-10T16:01:02.097" v="1" actId="2711"/>
          <ac:spMkLst>
            <pc:docMk/>
            <pc:sldMk cId="1439128987" sldId="256"/>
            <ac:spMk id="15" creationId="{BCC20F20-9BF4-8A25-7C9F-5D5995006B87}"/>
          </ac:spMkLst>
        </pc:spChg>
        <pc:spChg chg="mod">
          <ac:chgData name="COOK, Katy (THE ROYAL WOLVERHAMPTON NHS TRUST)" userId="a4e15583-bfad-44a9-a359-10a2e4094d81" providerId="ADAL" clId="{93476147-4AFE-4641-BEA8-C5FCC242C505}" dt="2024-06-10T16:02:05.172" v="11" actId="14100"/>
          <ac:spMkLst>
            <pc:docMk/>
            <pc:sldMk cId="1439128987" sldId="256"/>
            <ac:spMk id="52" creationId="{17577F6A-AE6A-364A-943F-A7B35162AEC1}"/>
          </ac:spMkLst>
        </pc:spChg>
      </pc:sldChg>
    </pc:docChg>
  </pc:docChgLst>
  <pc:docChgLst>
    <pc:chgData name="SARAI, Mandeep (THE ROYAL WOLVERHAMPTON NHS TRUST)" userId="S::mandeep.sarai@nhs.net::ec52dbc3-1e6f-40f0-aa0e-6e47e801b378" providerId="AD" clId="Web-{7AE0D0B3-087C-7304-471C-53D938D1AC07}"/>
    <pc:docChg chg="modSld">
      <pc:chgData name="SARAI, Mandeep (THE ROYAL WOLVERHAMPTON NHS TRUST)" userId="S::mandeep.sarai@nhs.net::ec52dbc3-1e6f-40f0-aa0e-6e47e801b378" providerId="AD" clId="Web-{7AE0D0B3-087C-7304-471C-53D938D1AC07}" dt="2024-06-12T14:48:28.351" v="9" actId="1076"/>
      <pc:docMkLst>
        <pc:docMk/>
      </pc:docMkLst>
      <pc:sldChg chg="addSp modSp">
        <pc:chgData name="SARAI, Mandeep (THE ROYAL WOLVERHAMPTON NHS TRUST)" userId="S::mandeep.sarai@nhs.net::ec52dbc3-1e6f-40f0-aa0e-6e47e801b378" providerId="AD" clId="Web-{7AE0D0B3-087C-7304-471C-53D938D1AC07}" dt="2024-06-12T14:48:28.351" v="9" actId="1076"/>
        <pc:sldMkLst>
          <pc:docMk/>
          <pc:sldMk cId="1439128987" sldId="256"/>
        </pc:sldMkLst>
        <pc:spChg chg="add mod">
          <ac:chgData name="SARAI, Mandeep (THE ROYAL WOLVERHAMPTON NHS TRUST)" userId="S::mandeep.sarai@nhs.net::ec52dbc3-1e6f-40f0-aa0e-6e47e801b378" providerId="AD" clId="Web-{7AE0D0B3-087C-7304-471C-53D938D1AC07}" dt="2024-06-12T14:48:28.351" v="9" actId="1076"/>
          <ac:spMkLst>
            <pc:docMk/>
            <pc:sldMk cId="1439128987" sldId="256"/>
            <ac:spMk id="3" creationId="{4D0A400A-FCEA-1321-FC46-9577234C79A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12/06/2024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12/06/2024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12/06/2024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12/06/2024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12/06/2024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12/06/2024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118655" y="518443"/>
            <a:ext cx="82676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Reducing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unnecessary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preoperative blood investigations: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for Improvement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CA372BB-BA73-4F04-DA42-9EA76FACD200}"/>
              </a:ext>
            </a:extLst>
          </p:cNvPr>
          <p:cNvSpPr/>
          <p:nvPr/>
        </p:nvSpPr>
        <p:spPr>
          <a:xfrm>
            <a:off x="5031242" y="9936545"/>
            <a:ext cx="5430951" cy="286471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FF"/>
              </a:highlight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B8C460F-B3F0-9FD0-3B28-8EC645CA2C1F}"/>
              </a:ext>
            </a:extLst>
          </p:cNvPr>
          <p:cNvSpPr txBox="1"/>
          <p:nvPr/>
        </p:nvSpPr>
        <p:spPr>
          <a:xfrm>
            <a:off x="5048224" y="11149309"/>
            <a:ext cx="5425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Photo to go here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BD50050-B311-598D-C545-34DB2E9047B6}"/>
              </a:ext>
            </a:extLst>
          </p:cNvPr>
          <p:cNvSpPr/>
          <p:nvPr/>
        </p:nvSpPr>
        <p:spPr>
          <a:xfrm>
            <a:off x="229620" y="2655800"/>
            <a:ext cx="10244480" cy="252700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9A93A7E7-2936-CA32-F422-D29398E07F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229619" y="2644686"/>
            <a:ext cx="10232574" cy="2538119"/>
          </a:xfrm>
          <a:prstGeom prst="rect">
            <a:avLst/>
          </a:prstGeom>
          <a:solidFill>
            <a:srgbClr val="92D050"/>
          </a:solidFill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3C978370-470B-125F-2488-D7DCA0B1A9CE}"/>
              </a:ext>
            </a:extLst>
          </p:cNvPr>
          <p:cNvSpPr txBox="1"/>
          <p:nvPr/>
        </p:nvSpPr>
        <p:spPr>
          <a:xfrm>
            <a:off x="302051" y="3739208"/>
            <a:ext cx="10160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Chart to go here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15638C8-9A21-C29D-D050-C56303F50667}"/>
              </a:ext>
            </a:extLst>
          </p:cNvPr>
          <p:cNvSpPr/>
          <p:nvPr/>
        </p:nvSpPr>
        <p:spPr>
          <a:xfrm>
            <a:off x="5031242" y="7753725"/>
            <a:ext cx="5442858" cy="195753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45A124D4-0ABE-B251-B571-F286C8A7A9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5031242" y="7767945"/>
            <a:ext cx="5430950" cy="197709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F3B6BDE9-D974-EDC1-0D8A-B4DD3FE9A9FE}"/>
              </a:ext>
            </a:extLst>
          </p:cNvPr>
          <p:cNvSpPr txBox="1"/>
          <p:nvPr/>
        </p:nvSpPr>
        <p:spPr>
          <a:xfrm>
            <a:off x="5019333" y="8572465"/>
            <a:ext cx="5442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Chart to go here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7577F6A-AE6A-364A-943F-A7B35162AEC1}"/>
              </a:ext>
            </a:extLst>
          </p:cNvPr>
          <p:cNvSpPr txBox="1"/>
          <p:nvPr/>
        </p:nvSpPr>
        <p:spPr>
          <a:xfrm>
            <a:off x="217713" y="7008506"/>
            <a:ext cx="478971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</a:t>
            </a:r>
          </a:p>
          <a:p>
            <a:r>
              <a:rPr lang="en-GB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R</a:t>
            </a:r>
            <a:r>
              <a:rPr lang="en-GB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educing the amount of </a:t>
            </a:r>
            <a:r>
              <a:rPr lang="en-GB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UNNECESSARY</a:t>
            </a:r>
            <a:r>
              <a:rPr lang="en-GB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blood investigations in ASA 1 &amp; 2 patients undergoing the above elective surgical procedures by 25% (around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52.5%: 25% red of 70%)</a:t>
            </a:r>
            <a:r>
              <a:rPr lang="en-GB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over a period  of 12 months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68A2C5-60FF-0AFB-DCF7-644EEA0D5B15}"/>
              </a:ext>
            </a:extLst>
          </p:cNvPr>
          <p:cNvSpPr txBox="1"/>
          <p:nvPr/>
        </p:nvSpPr>
        <p:spPr>
          <a:xfrm>
            <a:off x="133508" y="13090739"/>
            <a:ext cx="5430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Anaesthesia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B25C99-2401-3153-01B2-68364C59C8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5043149" y="9970325"/>
            <a:ext cx="5430951" cy="2830936"/>
          </a:xfrm>
          <a:prstGeom prst="rect">
            <a:avLst/>
          </a:prstGeom>
          <a:solidFill>
            <a:srgbClr val="00B050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847878-7448-9624-11F2-DA0E66C2A3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020" y="2744322"/>
            <a:ext cx="9927772" cy="23310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E123D6-108A-76FC-F7FB-3A4D39A3E923}"/>
              </a:ext>
            </a:extLst>
          </p:cNvPr>
          <p:cNvSpPr txBox="1"/>
          <p:nvPr/>
        </p:nvSpPr>
        <p:spPr>
          <a:xfrm>
            <a:off x="229621" y="5408088"/>
            <a:ext cx="1008017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NICE guidelines exist for Preoperative investigations for elective surgeries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A</a:t>
            </a:r>
            <a:r>
              <a:rPr lang="en-GB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udit in our department: nearly 70% of preoperative blood tests were </a:t>
            </a:r>
            <a:r>
              <a:rPr lang="en-GB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UNNECESSARY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Urological, Gynaecological and Breast specialities were considered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kern="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QI approach to solve the issue: Audit as the diagnostic tool, QI as the treatment</a:t>
            </a:r>
            <a:endParaRPr lang="en-GB" dirty="0">
              <a:solidFill>
                <a:srgbClr val="C00000"/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6A557A-5BD8-6A80-CF88-28D6E06820F7}"/>
              </a:ext>
            </a:extLst>
          </p:cNvPr>
          <p:cNvSpPr txBox="1"/>
          <p:nvPr/>
        </p:nvSpPr>
        <p:spPr>
          <a:xfrm>
            <a:off x="217713" y="8900115"/>
            <a:ext cx="4673035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Portal system database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Statistical analysis/ SPC charts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Data collection: 1</a:t>
            </a:r>
            <a:r>
              <a:rPr lang="en-GB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and 3</a:t>
            </a:r>
            <a:r>
              <a:rPr lang="en-GB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week of every month, starting Feb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30 patients included in each 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Liasing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with Stakeholders </a:t>
            </a:r>
          </a:p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500AF7-9CDC-06A6-5E68-624724CCA662}"/>
              </a:ext>
            </a:extLst>
          </p:cNvPr>
          <p:cNvSpPr txBox="1"/>
          <p:nvPr/>
        </p:nvSpPr>
        <p:spPr>
          <a:xfrm>
            <a:off x="147353" y="11065091"/>
            <a:ext cx="49423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Average % of unnecessary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inv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being 71.85%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CRP, Iron studies, LFT, Calcium, bone profile: common unnecessary investigations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30% necessary investigations being done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78A673F-1B8E-4703-6487-E4AB1B3B0E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1831" y="10102665"/>
            <a:ext cx="5127961" cy="26038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BE59637-6239-F250-CA7C-9502DD59DF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1831" y="7821224"/>
            <a:ext cx="5127962" cy="184831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CC20F20-9BF4-8A25-7C9F-5D5995006B87}"/>
              </a:ext>
            </a:extLst>
          </p:cNvPr>
          <p:cNvSpPr txBox="1"/>
          <p:nvPr/>
        </p:nvSpPr>
        <p:spPr>
          <a:xfrm>
            <a:off x="118656" y="1500374"/>
            <a:ext cx="684384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M. Gudipati, 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J. Johnson, Sr. N. Bateman, </a:t>
            </a:r>
          </a:p>
          <a:p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M. Singh, 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R. Morse </a:t>
            </a:r>
          </a:p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1D308F-F8EA-D802-0AA5-7BBEA2AE0616}"/>
              </a:ext>
            </a:extLst>
          </p:cNvPr>
          <p:cNvSpPr txBox="1"/>
          <p:nvPr/>
        </p:nvSpPr>
        <p:spPr>
          <a:xfrm>
            <a:off x="133508" y="13462509"/>
            <a:ext cx="635235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INTERVENTIONS: Education of pre-op nurses, Posters, Inter- departmental meetings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MASSIVE financial savings to the department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Decreased environmental warming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0A400A-FCEA-1321-FC46-9577234C79A9}"/>
              </a:ext>
            </a:extLst>
          </p:cNvPr>
          <p:cNvSpPr txBox="1"/>
          <p:nvPr/>
        </p:nvSpPr>
        <p:spPr>
          <a:xfrm>
            <a:off x="-1570" y="84063"/>
            <a:ext cx="351663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  <a:ea typeface="Calibri"/>
                <a:cs typeface="Calibri"/>
              </a:rPr>
              <a:t>A24-078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1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b1d9df04-9b8d-4886-96c6-6484f0dc8e88" xsi:nil="true"/>
    <lcf76f155ced4ddcb4097134ff3c332f xmlns="cdef7ab9-3519-4273-a22c-7105e88b5b86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558D486CC5045A982F0F2438BD9A1" ma:contentTypeVersion="17" ma:contentTypeDescription="Create a new document." ma:contentTypeScope="" ma:versionID="6125e023a77ce2394b05c3574ecd43d8">
  <xsd:schema xmlns:xsd="http://www.w3.org/2001/XMLSchema" xmlns:xs="http://www.w3.org/2001/XMLSchema" xmlns:p="http://schemas.microsoft.com/office/2006/metadata/properties" xmlns:ns1="http://schemas.microsoft.com/sharepoint/v3" xmlns:ns2="cdef7ab9-3519-4273-a22c-7105e88b5b86" xmlns:ns3="b1d9df04-9b8d-4886-96c6-6484f0dc8e88" targetNamespace="http://schemas.microsoft.com/office/2006/metadata/properties" ma:root="true" ma:fieldsID="ce06e6b8a7f8ffefc2737c4f8edab9b3" ns1:_="" ns2:_="" ns3:_="">
    <xsd:import namespace="http://schemas.microsoft.com/sharepoint/v3"/>
    <xsd:import namespace="cdef7ab9-3519-4273-a22c-7105e88b5b86"/>
    <xsd:import namespace="b1d9df04-9b8d-4886-96c6-6484f0dc8e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f7ab9-3519-4273-a22c-7105e88b5b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9df04-9b8d-4886-96c6-6484f0dc8e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a22f223-8c2e-4278-a535-175b475a8894}" ma:internalName="TaxCatchAll" ma:showField="CatchAllData" ma:web="b1d9df04-9b8d-4886-96c6-6484f0dc8e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2FE9F26-D863-4D45-93EA-459F85BDA94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654ED5-32D7-4172-B74B-B93F689EA1E4}">
  <ds:schemaRefs>
    <ds:schemaRef ds:uri="http://purl.org/dc/elements/1.1/"/>
    <ds:schemaRef ds:uri="http://purl.org/dc/dcmitype/"/>
    <ds:schemaRef ds:uri="http://schemas.microsoft.com/office/2006/metadata/properties"/>
    <ds:schemaRef ds:uri="http://purl.org/dc/terms/"/>
    <ds:schemaRef ds:uri="http://www.w3.org/XML/1998/namespace"/>
    <ds:schemaRef ds:uri="cdef7ab9-3519-4273-a22c-7105e88b5b86"/>
    <ds:schemaRef ds:uri="http://schemas.microsoft.com/office/2006/documentManagement/types"/>
    <ds:schemaRef ds:uri="b1d9df04-9b8d-4886-96c6-6484f0dc8e88"/>
    <ds:schemaRef ds:uri="http://schemas.microsoft.com/office/infopath/2007/PartnerControls"/>
    <ds:schemaRef ds:uri="http://schemas.openxmlformats.org/package/2006/metadata/core-propertie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74EAAC49-284A-48AE-A1EB-4EC2B081B1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def7ab9-3519-4273-a22c-7105e88b5b86"/>
    <ds:schemaRef ds:uri="b1d9df04-9b8d-4886-96c6-6484f0dc8e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</TotalTime>
  <Words>226</Words>
  <Application>Microsoft Office PowerPoint</Application>
  <PresentationFormat>Custom</PresentationFormat>
  <Paragraphs>28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lastModifiedBy>COOK, Katy (THE ROYAL WOLVERHAMPTON NHS TRUST)</cp:lastModifiedBy>
  <cp:revision>30</cp:revision>
  <dcterms:created xsi:type="dcterms:W3CDTF">2020-12-07T15:24:36Z</dcterms:created>
  <dcterms:modified xsi:type="dcterms:W3CDTF">2024-06-12T14:48:29Z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0x010100F68558D486CC5045A982F0F2438BD9A1</vt:lpwstr>
  </property>
  <property fmtid="{D5CDD505-2E9C-101B-9397-08002B2CF9AE}" pid="3" name="MediaServiceImageTags">
    <vt:lpwstr/>
  </property>
</Properties>
</file>