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7"/>
    <p:restoredTop sz="96405"/>
  </p:normalViewPr>
  <p:slideViewPr>
    <p:cSldViewPr snapToGrid="0" snapToObjects="1">
      <p:cViewPr varScale="1">
        <p:scale>
          <a:sx n="30" d="100"/>
          <a:sy n="30" d="100"/>
        </p:scale>
        <p:origin x="1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17/06/2024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17/06/2024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17/06/2024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17/06/2024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17/06/2024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17/06/2024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0" y="628848"/>
            <a:ext cx="8229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Enhancing Cardiac Rehabilitation Through Digital Innovation: A Quality Improvement Project</a:t>
            </a:r>
          </a:p>
          <a:p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Maria Glover &amp; Chris </a:t>
            </a:r>
            <a:r>
              <a:rPr lang="en-US" sz="24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Scordis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Joint Cardiac Rehabilitation Leads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75D8662E-E9BE-55CA-EFB5-73DF5F2911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33417" y="2494210"/>
            <a:ext cx="4415585" cy="1648583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624B5A0-379C-EE8E-C128-2CF5EE171130}"/>
              </a:ext>
            </a:extLst>
          </p:cNvPr>
          <p:cNvSpPr txBox="1"/>
          <p:nvPr/>
        </p:nvSpPr>
        <p:spPr>
          <a:xfrm>
            <a:off x="215444" y="2583264"/>
            <a:ext cx="4415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0" cap="all" dirty="0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“DIGITAL THERAPEUTICS FOR LONG-TERM CONDITIONS”</a:t>
            </a:r>
          </a:p>
          <a:p>
            <a:pPr algn="ctr"/>
            <a:r>
              <a:rPr lang="en-GB" sz="2000" b="1" i="0" dirty="0">
                <a:solidFill>
                  <a:srgbClr val="212529"/>
                </a:solidFill>
                <a:effectLst/>
                <a:latin typeface="Aptos" panose="020B0004020202020204" pitchFamily="34" charset="0"/>
              </a:rPr>
              <a:t>Join our mission to change healthcare forever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65ABDE-2407-29A4-0AD1-37280A088430}"/>
              </a:ext>
            </a:extLst>
          </p:cNvPr>
          <p:cNvSpPr txBox="1"/>
          <p:nvPr/>
        </p:nvSpPr>
        <p:spPr>
          <a:xfrm>
            <a:off x="5197307" y="2414282"/>
            <a:ext cx="52648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>
                <a:latin typeface="Aptos" panose="020B0004020202020204" pitchFamily="34" charset="0"/>
              </a:rPr>
              <a:t>Abstract:</a:t>
            </a:r>
            <a:r>
              <a:rPr lang="en-GB" dirty="0">
                <a:latin typeface="Aptos" panose="020B0004020202020204" pitchFamily="34" charset="0"/>
              </a:rPr>
              <a:t> This quality improvement [QI] project introduces a novel mobile app aimed at increasing patient uptake and enhancing digital solutions in cardiac rehabilitation [CR]. Utilising the Plan-Do-Study-Act [PDSA] cycle, the project involved the implementation of an app, integrating features like real-time health monitoring, personalised exercise programs, and direct patient-provider communication. Initial findings indicate significant improvements in patient engagement and adherence, with high satisfaction and usage rates reported. The introduction of digital technology in CR represents a transformative approach, providing more accessible and personalised patient care. This project underscores the potential of mobile apps to improve health outcomes in CR.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35876C-F9D0-7F6B-848D-CBD2895B2511}"/>
              </a:ext>
            </a:extLst>
          </p:cNvPr>
          <p:cNvSpPr txBox="1"/>
          <p:nvPr/>
        </p:nvSpPr>
        <p:spPr>
          <a:xfrm>
            <a:off x="233417" y="13193588"/>
            <a:ext cx="51593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solidFill>
                  <a:schemeClr val="bg1"/>
                </a:solidFill>
                <a:latin typeface="Aptos" panose="020B0004020202020204" pitchFamily="34" charset="0"/>
              </a:rPr>
              <a:t>CR is vital for patients recovering from cardiac events, yet patient uptake remains suboptimal due to accessibility challenges and engagement issues. This QI project introduces a novel mobile app designed to increase patient uptake and integrate digital solutions into CR programmes.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DFACAD-C53D-5793-D637-3B523B743766}"/>
              </a:ext>
            </a:extLst>
          </p:cNvPr>
          <p:cNvSpPr txBox="1"/>
          <p:nvPr/>
        </p:nvSpPr>
        <p:spPr>
          <a:xfrm>
            <a:off x="229620" y="4376967"/>
            <a:ext cx="4451390" cy="60016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2000" b="1" u="sng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en-GB" sz="2000" b="1" u="sng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QI Project Design: PDSA Cycle</a:t>
            </a:r>
          </a:p>
          <a:p>
            <a:pPr algn="ctr"/>
            <a:endParaRPr lang="en-GB" sz="2000" b="1" u="sng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en-GB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PLAN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: Identify a mobile app integrating real-time health tracking, personalised exercise programmes, and direct communication with CR team </a:t>
            </a:r>
            <a:r>
              <a:rPr lang="en-GB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&gt; Introducing My mHealth</a:t>
            </a:r>
          </a:p>
          <a:p>
            <a:pPr algn="ctr"/>
            <a:endParaRPr lang="en-GB" b="1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en-GB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DO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: Implement My Heart app with an initial pilot group of 500 patients enrolled in CR.</a:t>
            </a:r>
          </a:p>
          <a:p>
            <a:pPr algn="ctr"/>
            <a:endParaRPr lang="en-GB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en-GB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STUDY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: Monitor patient engagement metrics, adherence rates, and collect feedback through surveys and app analytics</a:t>
            </a:r>
          </a:p>
          <a:p>
            <a:pPr algn="ctr"/>
            <a:endParaRPr lang="en-GB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en-GB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ACT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: Refine app features based on feedback and data analysis to enhance user experience and effectiveness</a:t>
            </a:r>
          </a:p>
          <a:p>
            <a:pPr algn="ctr"/>
            <a:endParaRPr lang="en-GB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D0E41-49A2-798E-1C44-95266C8AB553}"/>
              </a:ext>
            </a:extLst>
          </p:cNvPr>
          <p:cNvSpPr txBox="1"/>
          <p:nvPr/>
        </p:nvSpPr>
        <p:spPr>
          <a:xfrm>
            <a:off x="5032338" y="6938597"/>
            <a:ext cx="55948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537 patients registered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81% activation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Over 2,700 education videos viewed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Over 6,900 activity diary entries</a:t>
            </a:r>
            <a:r>
              <a:rPr lang="en-GB" dirty="0"/>
              <a:t> </a:t>
            </a:r>
          </a:p>
        </p:txBody>
      </p:sp>
      <p:pic>
        <p:nvPicPr>
          <p:cNvPr id="11" name="Picture 10" descr="A graph showing the growth of a company">
            <a:extLst>
              <a:ext uri="{FF2B5EF4-FFF2-40B4-BE49-F238E27FC236}">
                <a16:creationId xmlns:a16="http://schemas.microsoft.com/office/drawing/2014/main" id="{19E5F358-04AB-F92C-A199-A45D0C7DE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307" y="8138926"/>
            <a:ext cx="3906973" cy="31872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25B148-347D-5B4C-F48A-BBCBB563E0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11645" y="11205088"/>
            <a:ext cx="10250548" cy="1754326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55C4DD-9271-71E5-621F-B3649F807C72}"/>
              </a:ext>
            </a:extLst>
          </p:cNvPr>
          <p:cNvSpPr txBox="1"/>
          <p:nvPr/>
        </p:nvSpPr>
        <p:spPr>
          <a:xfrm>
            <a:off x="233417" y="11290876"/>
            <a:ext cx="102287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t>The introduction of My Heart within the CR service as part of a QI initiative has demonstrated a promising increase in patient uptake and engagement. This project showcases the potential of digital solutions to transform traditional healthcare delivery models, making them more accessible, personalised and efficient.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t>NEXT STEPS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t>… To examine the effectiveness of physical activity outcomes using a web-based CR application compared with conventional programme or a combination of both.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BD6A5B-2DD5-DEA1-A6D0-D02C7F42D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21" y="10350260"/>
            <a:ext cx="2924388" cy="88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8826868-D4B0-479B-91BD-B04F1A4D15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82677E-2BDB-46AB-9F8F-2779E76518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AB6C68-0CF7-4372-A7EB-E834DAB153F7}">
  <ds:schemaRefs>
    <ds:schemaRef ds:uri="http://schemas.microsoft.com/office/infopath/2007/PartnerControls"/>
    <ds:schemaRef ds:uri="http://schemas.openxmlformats.org/package/2006/metadata/core-properties"/>
    <ds:schemaRef ds:uri="b1d9df04-9b8d-4886-96c6-6484f0dc8e88"/>
    <ds:schemaRef ds:uri="http://www.w3.org/XML/1998/namespace"/>
    <ds:schemaRef ds:uri="http://schemas.microsoft.com/office/2006/documentManagement/types"/>
    <ds:schemaRef ds:uri="http://purl.org/dc/terms/"/>
    <ds:schemaRef ds:uri="cdef7ab9-3519-4273-a22c-7105e88b5b86"/>
    <ds:schemaRef ds:uri="http://schemas.microsoft.com/office/2006/metadata/properties"/>
    <ds:schemaRef ds:uri="http://schemas.microsoft.com/sharepoint/v3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371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Katy Cook</cp:lastModifiedBy>
  <cp:revision>25</cp:revision>
  <dcterms:created xsi:type="dcterms:W3CDTF">2020-12-07T15:24:36Z</dcterms:created>
  <dcterms:modified xsi:type="dcterms:W3CDTF">2024-06-17T18:19:59Z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