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7" r:id="rId1"/>
  </p:sldMasterIdLst>
  <p:notesMasterIdLst>
    <p:notesMasterId r:id="rId3"/>
  </p:notesMasterIdLst>
  <p:sldIdLst>
    <p:sldId id="256" r:id="rId2"/>
  </p:sldIdLst>
  <p:sldSz cx="30275213" cy="42803763"/>
  <p:notesSz cx="6858000" cy="9144000"/>
  <p:defaultTextStyle>
    <a:defPPr>
      <a:defRPr lang="en-US"/>
    </a:defPPr>
    <a:lvl1pPr marL="0" algn="l" defTabSz="3317992" rtl="0" eaLnBrk="1" latinLnBrk="0" hangingPunct="1">
      <a:defRPr sz="6531" kern="1200">
        <a:solidFill>
          <a:schemeClr val="tx1"/>
        </a:solidFill>
        <a:latin typeface="+mn-lt"/>
        <a:ea typeface="+mn-ea"/>
        <a:cs typeface="+mn-cs"/>
      </a:defRPr>
    </a:lvl1pPr>
    <a:lvl2pPr marL="1658996" algn="l" defTabSz="3317992" rtl="0" eaLnBrk="1" latinLnBrk="0" hangingPunct="1">
      <a:defRPr sz="6531" kern="1200">
        <a:solidFill>
          <a:schemeClr val="tx1"/>
        </a:solidFill>
        <a:latin typeface="+mn-lt"/>
        <a:ea typeface="+mn-ea"/>
        <a:cs typeface="+mn-cs"/>
      </a:defRPr>
    </a:lvl2pPr>
    <a:lvl3pPr marL="3317992" algn="l" defTabSz="3317992" rtl="0" eaLnBrk="1" latinLnBrk="0" hangingPunct="1">
      <a:defRPr sz="6531" kern="1200">
        <a:solidFill>
          <a:schemeClr val="tx1"/>
        </a:solidFill>
        <a:latin typeface="+mn-lt"/>
        <a:ea typeface="+mn-ea"/>
        <a:cs typeface="+mn-cs"/>
      </a:defRPr>
    </a:lvl3pPr>
    <a:lvl4pPr marL="4976988" algn="l" defTabSz="3317992" rtl="0" eaLnBrk="1" latinLnBrk="0" hangingPunct="1">
      <a:defRPr sz="6531" kern="1200">
        <a:solidFill>
          <a:schemeClr val="tx1"/>
        </a:solidFill>
        <a:latin typeface="+mn-lt"/>
        <a:ea typeface="+mn-ea"/>
        <a:cs typeface="+mn-cs"/>
      </a:defRPr>
    </a:lvl4pPr>
    <a:lvl5pPr marL="6635984" algn="l" defTabSz="3317992" rtl="0" eaLnBrk="1" latinLnBrk="0" hangingPunct="1">
      <a:defRPr sz="6531" kern="1200">
        <a:solidFill>
          <a:schemeClr val="tx1"/>
        </a:solidFill>
        <a:latin typeface="+mn-lt"/>
        <a:ea typeface="+mn-ea"/>
        <a:cs typeface="+mn-cs"/>
      </a:defRPr>
    </a:lvl5pPr>
    <a:lvl6pPr marL="8294980" algn="l" defTabSz="3317992" rtl="0" eaLnBrk="1" latinLnBrk="0" hangingPunct="1">
      <a:defRPr sz="6531" kern="1200">
        <a:solidFill>
          <a:schemeClr val="tx1"/>
        </a:solidFill>
        <a:latin typeface="+mn-lt"/>
        <a:ea typeface="+mn-ea"/>
        <a:cs typeface="+mn-cs"/>
      </a:defRPr>
    </a:lvl6pPr>
    <a:lvl7pPr marL="9953976" algn="l" defTabSz="3317992" rtl="0" eaLnBrk="1" latinLnBrk="0" hangingPunct="1">
      <a:defRPr sz="6531" kern="1200">
        <a:solidFill>
          <a:schemeClr val="tx1"/>
        </a:solidFill>
        <a:latin typeface="+mn-lt"/>
        <a:ea typeface="+mn-ea"/>
        <a:cs typeface="+mn-cs"/>
      </a:defRPr>
    </a:lvl7pPr>
    <a:lvl8pPr marL="11612971" algn="l" defTabSz="3317992" rtl="0" eaLnBrk="1" latinLnBrk="0" hangingPunct="1">
      <a:defRPr sz="6531" kern="1200">
        <a:solidFill>
          <a:schemeClr val="tx1"/>
        </a:solidFill>
        <a:latin typeface="+mn-lt"/>
        <a:ea typeface="+mn-ea"/>
        <a:cs typeface="+mn-cs"/>
      </a:defRPr>
    </a:lvl8pPr>
    <a:lvl9pPr marL="13271967" algn="l" defTabSz="3317992" rtl="0" eaLnBrk="1" latinLnBrk="0" hangingPunct="1">
      <a:defRPr sz="6531"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1881"/>
    <p:restoredTop sz="94715"/>
  </p:normalViewPr>
  <p:slideViewPr>
    <p:cSldViewPr snapToGrid="0" snapToObjects="1">
      <p:cViewPr>
        <p:scale>
          <a:sx n="21" d="100"/>
          <a:sy n="21" d="100"/>
        </p:scale>
        <p:origin x="3752"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charts/_rels/chart1.xml.rels><?xml version="1.0" encoding="UTF-8" standalone="yes"?>
<Relationships xmlns="http://schemas.openxmlformats.org/package/2006/relationships"><Relationship Id="rId3" Type="http://schemas.openxmlformats.org/officeDocument/2006/relationships/oleObject" Target="Chart%20in%20Microsoft%20PowerPoint"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3.5131913578291811E-2"/>
          <c:y val="7.2085400297123597E-2"/>
          <c:w val="0.9058109757001539"/>
          <c:h val="0.7486342053825471"/>
        </c:manualLayout>
      </c:layout>
      <c:barChart>
        <c:barDir val="col"/>
        <c:grouping val="clustered"/>
        <c:varyColors val="0"/>
        <c:ser>
          <c:idx val="0"/>
          <c:order val="0"/>
          <c:spPr>
            <a:solidFill>
              <a:schemeClr val="accent1"/>
            </a:solidFill>
            <a:ln>
              <a:solidFill>
                <a:schemeClr val="accent1">
                  <a:alpha val="0"/>
                </a:schemeClr>
              </a:solidFill>
            </a:ln>
            <a:effectLst/>
          </c:spPr>
          <c:invertIfNegative val="0"/>
          <c:cat>
            <c:strRef>
              <c:f>'[Chart in Microsoft PowerPoint]Sheet1'!$A$7:$A$10</c:f>
              <c:strCache>
                <c:ptCount val="4"/>
                <c:pt idx="0">
                  <c:v>Consent/WHO form completed </c:v>
                </c:pt>
                <c:pt idx="1">
                  <c:v>Both consent and WHO forms scanned in </c:v>
                </c:pt>
                <c:pt idx="2">
                  <c:v>Both consent and WHO forms not scanned in </c:v>
                </c:pt>
                <c:pt idx="3">
                  <c:v>Consent forms alone not scanned in </c:v>
                </c:pt>
              </c:strCache>
            </c:strRef>
          </c:cat>
          <c:val>
            <c:numRef>
              <c:f>'[Chart in Microsoft PowerPoint]Sheet1'!$B$7:$B$10</c:f>
              <c:numCache>
                <c:formatCode>General</c:formatCode>
                <c:ptCount val="4"/>
                <c:pt idx="0">
                  <c:v>70</c:v>
                </c:pt>
                <c:pt idx="1">
                  <c:v>64</c:v>
                </c:pt>
                <c:pt idx="2">
                  <c:v>3</c:v>
                </c:pt>
                <c:pt idx="3">
                  <c:v>3</c:v>
                </c:pt>
              </c:numCache>
            </c:numRef>
          </c:val>
          <c:extLst>
            <c:ext xmlns:c16="http://schemas.microsoft.com/office/drawing/2014/chart" uri="{C3380CC4-5D6E-409C-BE32-E72D297353CC}">
              <c16:uniqueId val="{00000000-3BD7-ED4E-A095-9DF82B11473B}"/>
            </c:ext>
          </c:extLst>
        </c:ser>
        <c:dLbls>
          <c:showLegendKey val="0"/>
          <c:showVal val="0"/>
          <c:showCatName val="0"/>
          <c:showSerName val="0"/>
          <c:showPercent val="0"/>
          <c:showBubbleSize val="0"/>
        </c:dLbls>
        <c:gapWidth val="150"/>
        <c:axId val="1032781167"/>
        <c:axId val="1032840687"/>
      </c:barChart>
      <c:catAx>
        <c:axId val="1032781167"/>
        <c:scaling>
          <c:orientation val="minMax"/>
        </c:scaling>
        <c:delete val="0"/>
        <c:axPos val="b"/>
        <c:numFmt formatCode="General" sourceLinked="1"/>
        <c:majorTickMark val="none"/>
        <c:minorTickMark val="none"/>
        <c:tickLblPos val="nextTo"/>
        <c:spPr>
          <a:solidFill>
            <a:schemeClr val="bg1">
              <a:alpha val="0"/>
            </a:schemeClr>
          </a:solidFill>
          <a:ln w="22225" cap="flat" cmpd="sng" algn="ctr">
            <a:solidFill>
              <a:schemeClr val="tx1"/>
            </a:solidFill>
            <a:round/>
          </a:ln>
          <a:effectLst/>
        </c:spPr>
        <c:txPr>
          <a:bodyPr rot="-60000000" spcFirstLastPara="1" vertOverflow="ellipsis" vert="horz" wrap="square" anchor="ctr" anchorCtr="1"/>
          <a:lstStyle/>
          <a:p>
            <a:pPr>
              <a:defRPr sz="2800" b="0" i="0" u="none" strike="noStrike" kern="1200" baseline="0">
                <a:ln>
                  <a:noFill/>
                </a:ln>
                <a:solidFill>
                  <a:schemeClr val="tx1"/>
                </a:solidFill>
                <a:latin typeface="+mn-lt"/>
                <a:ea typeface="+mn-ea"/>
                <a:cs typeface="+mn-cs"/>
              </a:defRPr>
            </a:pPr>
            <a:endParaRPr lang="en-US"/>
          </a:p>
        </c:txPr>
        <c:crossAx val="1032840687"/>
        <c:crosses val="autoZero"/>
        <c:auto val="1"/>
        <c:lblAlgn val="ctr"/>
        <c:lblOffset val="100"/>
        <c:noMultiLvlLbl val="0"/>
      </c:catAx>
      <c:valAx>
        <c:axId val="1032840687"/>
        <c:scaling>
          <c:orientation val="minMax"/>
        </c:scaling>
        <c:delete val="0"/>
        <c:axPos val="l"/>
        <c:majorGridlines>
          <c:spPr>
            <a:ln w="9525" cap="flat" cmpd="sng" algn="ctr">
              <a:solidFill>
                <a:schemeClr val="tx2"/>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solidFill>
                <a:latin typeface="+mn-lt"/>
                <a:ea typeface="+mn-ea"/>
                <a:cs typeface="+mn-cs"/>
              </a:defRPr>
            </a:pPr>
            <a:endParaRPr lang="en-US"/>
          </a:p>
        </c:txPr>
        <c:crossAx val="1032781167"/>
        <c:crosses val="autoZero"/>
        <c:crossBetween val="between"/>
      </c:valAx>
      <c:spPr>
        <a:solidFill>
          <a:schemeClr val="lt1"/>
        </a:solidFill>
        <a:ln w="12700" cap="flat" cmpd="sng" algn="ctr">
          <a:solidFill>
            <a:schemeClr val="accent1"/>
          </a:solidFill>
          <a:prstDash val="solid"/>
          <a:miter lim="800000"/>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497491-4C68-F645-B833-3A7B004FC58E}" type="datetimeFigureOut">
              <a:rPr lang="en-US" smtClean="0"/>
              <a:t>5/29/24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B302E0-B54E-8046-8B38-FF6C4CE964E6}" type="slidenum">
              <a:rPr lang="en-US" smtClean="0"/>
              <a:t>‹#›</a:t>
            </a:fld>
            <a:endParaRPr lang="en-US"/>
          </a:p>
        </p:txBody>
      </p:sp>
    </p:spTree>
    <p:extLst>
      <p:ext uri="{BB962C8B-B14F-4D97-AF65-F5344CB8AC3E}">
        <p14:creationId xmlns:p14="http://schemas.microsoft.com/office/powerpoint/2010/main" val="781486250"/>
      </p:ext>
    </p:extLst>
  </p:cSld>
  <p:clrMap bg1="lt1" tx1="dk1" bg2="lt2" tx2="dk2" accent1="accent1" accent2="accent2" accent3="accent3" accent4="accent4" accent5="accent5" accent6="accent6" hlink="hlink" folHlink="folHlink"/>
  <p:notesStyle>
    <a:lvl1pPr marL="0" algn="l" defTabSz="3317992" rtl="0" eaLnBrk="1" latinLnBrk="0" hangingPunct="1">
      <a:defRPr sz="4354" kern="1200">
        <a:solidFill>
          <a:schemeClr val="tx1"/>
        </a:solidFill>
        <a:latin typeface="+mn-lt"/>
        <a:ea typeface="+mn-ea"/>
        <a:cs typeface="+mn-cs"/>
      </a:defRPr>
    </a:lvl1pPr>
    <a:lvl2pPr marL="1658996" algn="l" defTabSz="3317992" rtl="0" eaLnBrk="1" latinLnBrk="0" hangingPunct="1">
      <a:defRPr sz="4354" kern="1200">
        <a:solidFill>
          <a:schemeClr val="tx1"/>
        </a:solidFill>
        <a:latin typeface="+mn-lt"/>
        <a:ea typeface="+mn-ea"/>
        <a:cs typeface="+mn-cs"/>
      </a:defRPr>
    </a:lvl2pPr>
    <a:lvl3pPr marL="3317992" algn="l" defTabSz="3317992" rtl="0" eaLnBrk="1" latinLnBrk="0" hangingPunct="1">
      <a:defRPr sz="4354" kern="1200">
        <a:solidFill>
          <a:schemeClr val="tx1"/>
        </a:solidFill>
        <a:latin typeface="+mn-lt"/>
        <a:ea typeface="+mn-ea"/>
        <a:cs typeface="+mn-cs"/>
      </a:defRPr>
    </a:lvl3pPr>
    <a:lvl4pPr marL="4976988" algn="l" defTabSz="3317992" rtl="0" eaLnBrk="1" latinLnBrk="0" hangingPunct="1">
      <a:defRPr sz="4354" kern="1200">
        <a:solidFill>
          <a:schemeClr val="tx1"/>
        </a:solidFill>
        <a:latin typeface="+mn-lt"/>
        <a:ea typeface="+mn-ea"/>
        <a:cs typeface="+mn-cs"/>
      </a:defRPr>
    </a:lvl4pPr>
    <a:lvl5pPr marL="6635984" algn="l" defTabSz="3317992" rtl="0" eaLnBrk="1" latinLnBrk="0" hangingPunct="1">
      <a:defRPr sz="4354" kern="1200">
        <a:solidFill>
          <a:schemeClr val="tx1"/>
        </a:solidFill>
        <a:latin typeface="+mn-lt"/>
        <a:ea typeface="+mn-ea"/>
        <a:cs typeface="+mn-cs"/>
      </a:defRPr>
    </a:lvl5pPr>
    <a:lvl6pPr marL="8294980" algn="l" defTabSz="3317992" rtl="0" eaLnBrk="1" latinLnBrk="0" hangingPunct="1">
      <a:defRPr sz="4354" kern="1200">
        <a:solidFill>
          <a:schemeClr val="tx1"/>
        </a:solidFill>
        <a:latin typeface="+mn-lt"/>
        <a:ea typeface="+mn-ea"/>
        <a:cs typeface="+mn-cs"/>
      </a:defRPr>
    </a:lvl6pPr>
    <a:lvl7pPr marL="9953976" algn="l" defTabSz="3317992" rtl="0" eaLnBrk="1" latinLnBrk="0" hangingPunct="1">
      <a:defRPr sz="4354" kern="1200">
        <a:solidFill>
          <a:schemeClr val="tx1"/>
        </a:solidFill>
        <a:latin typeface="+mn-lt"/>
        <a:ea typeface="+mn-ea"/>
        <a:cs typeface="+mn-cs"/>
      </a:defRPr>
    </a:lvl7pPr>
    <a:lvl8pPr marL="11612971" algn="l" defTabSz="3317992" rtl="0" eaLnBrk="1" latinLnBrk="0" hangingPunct="1">
      <a:defRPr sz="4354" kern="1200">
        <a:solidFill>
          <a:schemeClr val="tx1"/>
        </a:solidFill>
        <a:latin typeface="+mn-lt"/>
        <a:ea typeface="+mn-ea"/>
        <a:cs typeface="+mn-cs"/>
      </a:defRPr>
    </a:lvl8pPr>
    <a:lvl9pPr marL="13271967" algn="l" defTabSz="3317992" rtl="0" eaLnBrk="1" latinLnBrk="0" hangingPunct="1">
      <a:defRPr sz="435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B302E0-B54E-8046-8B38-FF6C4CE964E6}" type="slidenum">
              <a:rPr lang="en-US" smtClean="0"/>
              <a:t>1</a:t>
            </a:fld>
            <a:endParaRPr lang="en-US"/>
          </a:p>
        </p:txBody>
      </p:sp>
    </p:spTree>
    <p:extLst>
      <p:ext uri="{BB962C8B-B14F-4D97-AF65-F5344CB8AC3E}">
        <p14:creationId xmlns:p14="http://schemas.microsoft.com/office/powerpoint/2010/main" val="2781825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FB229-069D-0D4B-B03F-3744DF674BBA}"/>
              </a:ext>
            </a:extLst>
          </p:cNvPr>
          <p:cNvSpPr>
            <a:spLocks noGrp="1"/>
          </p:cNvSpPr>
          <p:nvPr>
            <p:ph type="ctrTitle"/>
          </p:nvPr>
        </p:nvSpPr>
        <p:spPr>
          <a:xfrm>
            <a:off x="3784402" y="7005156"/>
            <a:ext cx="22706410" cy="14902051"/>
          </a:xfrm>
        </p:spPr>
        <p:txBody>
          <a:bodyPr anchor="b"/>
          <a:lstStyle>
            <a:lvl1pPr algn="ctr">
              <a:defRPr sz="14899"/>
            </a:lvl1pPr>
          </a:lstStyle>
          <a:p>
            <a:r>
              <a:rPr lang="en-US"/>
              <a:t>Click to edit Master title style</a:t>
            </a:r>
          </a:p>
        </p:txBody>
      </p:sp>
      <p:sp>
        <p:nvSpPr>
          <p:cNvPr id="3" name="Subtitle 2">
            <a:extLst>
              <a:ext uri="{FF2B5EF4-FFF2-40B4-BE49-F238E27FC236}">
                <a16:creationId xmlns:a16="http://schemas.microsoft.com/office/drawing/2014/main" id="{004A1065-C231-BC42-B3C8-F1D3C161037D}"/>
              </a:ext>
            </a:extLst>
          </p:cNvPr>
          <p:cNvSpPr>
            <a:spLocks noGrp="1"/>
          </p:cNvSpPr>
          <p:nvPr>
            <p:ph type="subTitle" idx="1"/>
          </p:nvPr>
        </p:nvSpPr>
        <p:spPr>
          <a:xfrm>
            <a:off x="3784402" y="22481887"/>
            <a:ext cx="22706410" cy="10334331"/>
          </a:xfrm>
        </p:spPr>
        <p:txBody>
          <a:bodyPr/>
          <a:lstStyle>
            <a:lvl1pPr marL="0" indent="0" algn="ctr">
              <a:buNone/>
              <a:defRPr sz="5960"/>
            </a:lvl1pPr>
            <a:lvl2pPr marL="1135319" indent="0" algn="ctr">
              <a:buNone/>
              <a:defRPr sz="4966"/>
            </a:lvl2pPr>
            <a:lvl3pPr marL="2270638" indent="0" algn="ctr">
              <a:buNone/>
              <a:defRPr sz="4470"/>
            </a:lvl3pPr>
            <a:lvl4pPr marL="3405957" indent="0" algn="ctr">
              <a:buNone/>
              <a:defRPr sz="3973"/>
            </a:lvl4pPr>
            <a:lvl5pPr marL="4541276" indent="0" algn="ctr">
              <a:buNone/>
              <a:defRPr sz="3973"/>
            </a:lvl5pPr>
            <a:lvl6pPr marL="5676595" indent="0" algn="ctr">
              <a:buNone/>
              <a:defRPr sz="3973"/>
            </a:lvl6pPr>
            <a:lvl7pPr marL="6811914" indent="0" algn="ctr">
              <a:buNone/>
              <a:defRPr sz="3973"/>
            </a:lvl7pPr>
            <a:lvl8pPr marL="7947233" indent="0" algn="ctr">
              <a:buNone/>
              <a:defRPr sz="3973"/>
            </a:lvl8pPr>
            <a:lvl9pPr marL="9082552" indent="0" algn="ctr">
              <a:buNone/>
              <a:defRPr sz="3973"/>
            </a:lvl9pPr>
          </a:lstStyle>
          <a:p>
            <a:r>
              <a:rPr lang="en-US"/>
              <a:t>Click to edit Master subtitle style</a:t>
            </a:r>
          </a:p>
        </p:txBody>
      </p:sp>
      <p:sp>
        <p:nvSpPr>
          <p:cNvPr id="4" name="Date Placeholder 3">
            <a:extLst>
              <a:ext uri="{FF2B5EF4-FFF2-40B4-BE49-F238E27FC236}">
                <a16:creationId xmlns:a16="http://schemas.microsoft.com/office/drawing/2014/main" id="{107196D3-65D1-5248-A459-DCBA1EE88EC3}"/>
              </a:ext>
            </a:extLst>
          </p:cNvPr>
          <p:cNvSpPr>
            <a:spLocks noGrp="1"/>
          </p:cNvSpPr>
          <p:nvPr>
            <p:ph type="dt" sz="half" idx="10"/>
          </p:nvPr>
        </p:nvSpPr>
        <p:spPr/>
        <p:txBody>
          <a:bodyPr/>
          <a:lstStyle/>
          <a:p>
            <a:fld id="{B5293A8B-0EA7-A545-A96A-894384557123}" type="datetimeFigureOut">
              <a:rPr lang="en-US" smtClean="0"/>
              <a:t>5/29/24</a:t>
            </a:fld>
            <a:endParaRPr lang="en-US"/>
          </a:p>
        </p:txBody>
      </p:sp>
      <p:sp>
        <p:nvSpPr>
          <p:cNvPr id="5" name="Footer Placeholder 4">
            <a:extLst>
              <a:ext uri="{FF2B5EF4-FFF2-40B4-BE49-F238E27FC236}">
                <a16:creationId xmlns:a16="http://schemas.microsoft.com/office/drawing/2014/main" id="{11571307-9347-464F-8F5D-8E7DBA536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4C7E1D-3DD6-884D-B245-B91DCC80F49C}"/>
              </a:ext>
            </a:extLst>
          </p:cNvPr>
          <p:cNvSpPr>
            <a:spLocks noGrp="1"/>
          </p:cNvSpPr>
          <p:nvPr>
            <p:ph type="sldNum" sz="quarter" idx="12"/>
          </p:nvPr>
        </p:nvSpPr>
        <p:spPr/>
        <p:txBody>
          <a:bodyPr/>
          <a:lstStyle/>
          <a:p>
            <a:fld id="{8964BC46-2E9E-9045-9F33-A4104E75CB85}" type="slidenum">
              <a:rPr lang="en-US" smtClean="0"/>
              <a:t>‹#›</a:t>
            </a:fld>
            <a:endParaRPr lang="en-US"/>
          </a:p>
        </p:txBody>
      </p:sp>
    </p:spTree>
    <p:extLst>
      <p:ext uri="{BB962C8B-B14F-4D97-AF65-F5344CB8AC3E}">
        <p14:creationId xmlns:p14="http://schemas.microsoft.com/office/powerpoint/2010/main" val="2946124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5E518-2A7C-8042-B902-9808DAE593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5C7F2E-E3EE-5443-B85D-91224603B8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E097D1-7C76-DB41-9423-F0821E8CE295}"/>
              </a:ext>
            </a:extLst>
          </p:cNvPr>
          <p:cNvSpPr>
            <a:spLocks noGrp="1"/>
          </p:cNvSpPr>
          <p:nvPr>
            <p:ph type="dt" sz="half" idx="10"/>
          </p:nvPr>
        </p:nvSpPr>
        <p:spPr/>
        <p:txBody>
          <a:bodyPr/>
          <a:lstStyle/>
          <a:p>
            <a:fld id="{B5293A8B-0EA7-A545-A96A-894384557123}" type="datetimeFigureOut">
              <a:rPr lang="en-US" smtClean="0"/>
              <a:t>5/29/24</a:t>
            </a:fld>
            <a:endParaRPr lang="en-US"/>
          </a:p>
        </p:txBody>
      </p:sp>
      <p:sp>
        <p:nvSpPr>
          <p:cNvPr id="5" name="Footer Placeholder 4">
            <a:extLst>
              <a:ext uri="{FF2B5EF4-FFF2-40B4-BE49-F238E27FC236}">
                <a16:creationId xmlns:a16="http://schemas.microsoft.com/office/drawing/2014/main" id="{35DF08F3-7CDB-5243-BCE8-F4FF832E92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77114D-8B03-224F-AE8C-132732564952}"/>
              </a:ext>
            </a:extLst>
          </p:cNvPr>
          <p:cNvSpPr>
            <a:spLocks noGrp="1"/>
          </p:cNvSpPr>
          <p:nvPr>
            <p:ph type="sldNum" sz="quarter" idx="12"/>
          </p:nvPr>
        </p:nvSpPr>
        <p:spPr/>
        <p:txBody>
          <a:bodyPr/>
          <a:lstStyle/>
          <a:p>
            <a:fld id="{8964BC46-2E9E-9045-9F33-A4104E75CB85}" type="slidenum">
              <a:rPr lang="en-US" smtClean="0"/>
              <a:t>‹#›</a:t>
            </a:fld>
            <a:endParaRPr lang="en-US"/>
          </a:p>
        </p:txBody>
      </p:sp>
    </p:spTree>
    <p:extLst>
      <p:ext uri="{BB962C8B-B14F-4D97-AF65-F5344CB8AC3E}">
        <p14:creationId xmlns:p14="http://schemas.microsoft.com/office/powerpoint/2010/main" val="4230777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72040-0562-5645-9251-1EBEC2FB44D7}"/>
              </a:ext>
            </a:extLst>
          </p:cNvPr>
          <p:cNvSpPr>
            <a:spLocks noGrp="1"/>
          </p:cNvSpPr>
          <p:nvPr>
            <p:ph type="title"/>
          </p:nvPr>
        </p:nvSpPr>
        <p:spPr>
          <a:xfrm>
            <a:off x="2065653" y="10671222"/>
            <a:ext cx="26112371" cy="17805173"/>
          </a:xfrm>
        </p:spPr>
        <p:txBody>
          <a:bodyPr anchor="b"/>
          <a:lstStyle>
            <a:lvl1pPr>
              <a:defRPr sz="14899"/>
            </a:lvl1pPr>
          </a:lstStyle>
          <a:p>
            <a:r>
              <a:rPr lang="en-US"/>
              <a:t>Click to edit Master title style</a:t>
            </a:r>
          </a:p>
        </p:txBody>
      </p:sp>
      <p:sp>
        <p:nvSpPr>
          <p:cNvPr id="3" name="Text Placeholder 2">
            <a:extLst>
              <a:ext uri="{FF2B5EF4-FFF2-40B4-BE49-F238E27FC236}">
                <a16:creationId xmlns:a16="http://schemas.microsoft.com/office/drawing/2014/main" id="{6D22330C-72A5-EE43-AA74-8A7F03020627}"/>
              </a:ext>
            </a:extLst>
          </p:cNvPr>
          <p:cNvSpPr>
            <a:spLocks noGrp="1"/>
          </p:cNvSpPr>
          <p:nvPr>
            <p:ph type="body" idx="1"/>
          </p:nvPr>
        </p:nvSpPr>
        <p:spPr>
          <a:xfrm>
            <a:off x="2065653" y="28644839"/>
            <a:ext cx="26112371" cy="9363320"/>
          </a:xfrm>
        </p:spPr>
        <p:txBody>
          <a:bodyPr/>
          <a:lstStyle>
            <a:lvl1pPr marL="0" indent="0">
              <a:buNone/>
              <a:defRPr sz="5960">
                <a:solidFill>
                  <a:schemeClr val="tx1">
                    <a:tint val="75000"/>
                  </a:schemeClr>
                </a:solidFill>
              </a:defRPr>
            </a:lvl1pPr>
            <a:lvl2pPr marL="1135319" indent="0">
              <a:buNone/>
              <a:defRPr sz="4966">
                <a:solidFill>
                  <a:schemeClr val="tx1">
                    <a:tint val="75000"/>
                  </a:schemeClr>
                </a:solidFill>
              </a:defRPr>
            </a:lvl2pPr>
            <a:lvl3pPr marL="2270638" indent="0">
              <a:buNone/>
              <a:defRPr sz="4470">
                <a:solidFill>
                  <a:schemeClr val="tx1">
                    <a:tint val="75000"/>
                  </a:schemeClr>
                </a:solidFill>
              </a:defRPr>
            </a:lvl3pPr>
            <a:lvl4pPr marL="3405957" indent="0">
              <a:buNone/>
              <a:defRPr sz="3973">
                <a:solidFill>
                  <a:schemeClr val="tx1">
                    <a:tint val="75000"/>
                  </a:schemeClr>
                </a:solidFill>
              </a:defRPr>
            </a:lvl4pPr>
            <a:lvl5pPr marL="4541276" indent="0">
              <a:buNone/>
              <a:defRPr sz="3973">
                <a:solidFill>
                  <a:schemeClr val="tx1">
                    <a:tint val="75000"/>
                  </a:schemeClr>
                </a:solidFill>
              </a:defRPr>
            </a:lvl5pPr>
            <a:lvl6pPr marL="5676595" indent="0">
              <a:buNone/>
              <a:defRPr sz="3973">
                <a:solidFill>
                  <a:schemeClr val="tx1">
                    <a:tint val="75000"/>
                  </a:schemeClr>
                </a:solidFill>
              </a:defRPr>
            </a:lvl6pPr>
            <a:lvl7pPr marL="6811914" indent="0">
              <a:buNone/>
              <a:defRPr sz="3973">
                <a:solidFill>
                  <a:schemeClr val="tx1">
                    <a:tint val="75000"/>
                  </a:schemeClr>
                </a:solidFill>
              </a:defRPr>
            </a:lvl7pPr>
            <a:lvl8pPr marL="7947233" indent="0">
              <a:buNone/>
              <a:defRPr sz="3973">
                <a:solidFill>
                  <a:schemeClr val="tx1">
                    <a:tint val="75000"/>
                  </a:schemeClr>
                </a:solidFill>
              </a:defRPr>
            </a:lvl8pPr>
            <a:lvl9pPr marL="9082552" indent="0">
              <a:buNone/>
              <a:defRPr sz="3973">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79190A9-65D1-8746-A546-50F58316E487}"/>
              </a:ext>
            </a:extLst>
          </p:cNvPr>
          <p:cNvSpPr>
            <a:spLocks noGrp="1"/>
          </p:cNvSpPr>
          <p:nvPr>
            <p:ph type="dt" sz="half" idx="10"/>
          </p:nvPr>
        </p:nvSpPr>
        <p:spPr/>
        <p:txBody>
          <a:bodyPr/>
          <a:lstStyle/>
          <a:p>
            <a:fld id="{B5293A8B-0EA7-A545-A96A-894384557123}" type="datetimeFigureOut">
              <a:rPr lang="en-US" smtClean="0"/>
              <a:t>5/29/24</a:t>
            </a:fld>
            <a:endParaRPr lang="en-US"/>
          </a:p>
        </p:txBody>
      </p:sp>
      <p:sp>
        <p:nvSpPr>
          <p:cNvPr id="5" name="Footer Placeholder 4">
            <a:extLst>
              <a:ext uri="{FF2B5EF4-FFF2-40B4-BE49-F238E27FC236}">
                <a16:creationId xmlns:a16="http://schemas.microsoft.com/office/drawing/2014/main" id="{4287F1A4-465E-0D44-8164-75A6CA3D1C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4F294F-DF00-EA41-AE23-C0159771D464}"/>
              </a:ext>
            </a:extLst>
          </p:cNvPr>
          <p:cNvSpPr>
            <a:spLocks noGrp="1"/>
          </p:cNvSpPr>
          <p:nvPr>
            <p:ph type="sldNum" sz="quarter" idx="12"/>
          </p:nvPr>
        </p:nvSpPr>
        <p:spPr/>
        <p:txBody>
          <a:bodyPr/>
          <a:lstStyle/>
          <a:p>
            <a:fld id="{8964BC46-2E9E-9045-9F33-A4104E75CB85}" type="slidenum">
              <a:rPr lang="en-US" smtClean="0"/>
              <a:t>‹#›</a:t>
            </a:fld>
            <a:endParaRPr lang="en-US"/>
          </a:p>
        </p:txBody>
      </p:sp>
    </p:spTree>
    <p:extLst>
      <p:ext uri="{BB962C8B-B14F-4D97-AF65-F5344CB8AC3E}">
        <p14:creationId xmlns:p14="http://schemas.microsoft.com/office/powerpoint/2010/main" val="2055401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5883C-25D2-8742-A7C7-066239F97C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3EDD52-6698-F84A-9890-7E65A89B46AC}"/>
              </a:ext>
            </a:extLst>
          </p:cNvPr>
          <p:cNvSpPr>
            <a:spLocks noGrp="1"/>
          </p:cNvSpPr>
          <p:nvPr>
            <p:ph sz="half" idx="1"/>
          </p:nvPr>
        </p:nvSpPr>
        <p:spPr>
          <a:xfrm>
            <a:off x="2081421" y="11394520"/>
            <a:ext cx="12866966" cy="271585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EDAA79A-96F5-2B40-A2E5-81B36F98DF3F}"/>
              </a:ext>
            </a:extLst>
          </p:cNvPr>
          <p:cNvSpPr>
            <a:spLocks noGrp="1"/>
          </p:cNvSpPr>
          <p:nvPr>
            <p:ph sz="half" idx="2"/>
          </p:nvPr>
        </p:nvSpPr>
        <p:spPr>
          <a:xfrm>
            <a:off x="15326826" y="11394520"/>
            <a:ext cx="12866966" cy="271585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D61252-4E55-FF42-BF7E-88D96F8C8E2A}"/>
              </a:ext>
            </a:extLst>
          </p:cNvPr>
          <p:cNvSpPr>
            <a:spLocks noGrp="1"/>
          </p:cNvSpPr>
          <p:nvPr>
            <p:ph type="dt" sz="half" idx="10"/>
          </p:nvPr>
        </p:nvSpPr>
        <p:spPr/>
        <p:txBody>
          <a:bodyPr/>
          <a:lstStyle/>
          <a:p>
            <a:fld id="{B5293A8B-0EA7-A545-A96A-894384557123}" type="datetimeFigureOut">
              <a:rPr lang="en-US" smtClean="0"/>
              <a:t>5/29/24</a:t>
            </a:fld>
            <a:endParaRPr lang="en-US"/>
          </a:p>
        </p:txBody>
      </p:sp>
      <p:sp>
        <p:nvSpPr>
          <p:cNvPr id="6" name="Footer Placeholder 5">
            <a:extLst>
              <a:ext uri="{FF2B5EF4-FFF2-40B4-BE49-F238E27FC236}">
                <a16:creationId xmlns:a16="http://schemas.microsoft.com/office/drawing/2014/main" id="{F394713C-D371-FC4F-BBF3-C89377E7A3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FCD5F1-A181-D34E-875F-89B2267096B1}"/>
              </a:ext>
            </a:extLst>
          </p:cNvPr>
          <p:cNvSpPr>
            <a:spLocks noGrp="1"/>
          </p:cNvSpPr>
          <p:nvPr>
            <p:ph type="sldNum" sz="quarter" idx="12"/>
          </p:nvPr>
        </p:nvSpPr>
        <p:spPr/>
        <p:txBody>
          <a:bodyPr/>
          <a:lstStyle/>
          <a:p>
            <a:fld id="{8964BC46-2E9E-9045-9F33-A4104E75CB85}" type="slidenum">
              <a:rPr lang="en-US" smtClean="0"/>
              <a:t>‹#›</a:t>
            </a:fld>
            <a:endParaRPr lang="en-US"/>
          </a:p>
        </p:txBody>
      </p:sp>
    </p:spTree>
    <p:extLst>
      <p:ext uri="{BB962C8B-B14F-4D97-AF65-F5344CB8AC3E}">
        <p14:creationId xmlns:p14="http://schemas.microsoft.com/office/powerpoint/2010/main" val="4254467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74A2D-F81E-B14C-923E-59E448206D39}"/>
              </a:ext>
            </a:extLst>
          </p:cNvPr>
          <p:cNvSpPr>
            <a:spLocks noGrp="1"/>
          </p:cNvSpPr>
          <p:nvPr>
            <p:ph type="title"/>
          </p:nvPr>
        </p:nvSpPr>
        <p:spPr>
          <a:xfrm>
            <a:off x="2085364" y="2278907"/>
            <a:ext cx="26112371" cy="8273416"/>
          </a:xfrm>
        </p:spPr>
        <p:txBody>
          <a:bodyPr/>
          <a:lstStyle/>
          <a:p>
            <a:r>
              <a:rPr lang="en-US"/>
              <a:t>Click to edit Master title style</a:t>
            </a:r>
          </a:p>
        </p:txBody>
      </p:sp>
      <p:sp>
        <p:nvSpPr>
          <p:cNvPr id="3" name="Text Placeholder 2">
            <a:extLst>
              <a:ext uri="{FF2B5EF4-FFF2-40B4-BE49-F238E27FC236}">
                <a16:creationId xmlns:a16="http://schemas.microsoft.com/office/drawing/2014/main" id="{1E3F3CC4-E94C-6D48-8D7C-617B1EE8B97A}"/>
              </a:ext>
            </a:extLst>
          </p:cNvPr>
          <p:cNvSpPr>
            <a:spLocks noGrp="1"/>
          </p:cNvSpPr>
          <p:nvPr>
            <p:ph type="body" idx="1"/>
          </p:nvPr>
        </p:nvSpPr>
        <p:spPr>
          <a:xfrm>
            <a:off x="2085365" y="10492870"/>
            <a:ext cx="12807833" cy="5142393"/>
          </a:xfrm>
        </p:spPr>
        <p:txBody>
          <a:bodyPr anchor="b"/>
          <a:lstStyle>
            <a:lvl1pPr marL="0" indent="0">
              <a:buNone/>
              <a:defRPr sz="5960" b="1"/>
            </a:lvl1pPr>
            <a:lvl2pPr marL="1135319" indent="0">
              <a:buNone/>
              <a:defRPr sz="4966" b="1"/>
            </a:lvl2pPr>
            <a:lvl3pPr marL="2270638" indent="0">
              <a:buNone/>
              <a:defRPr sz="4470" b="1"/>
            </a:lvl3pPr>
            <a:lvl4pPr marL="3405957" indent="0">
              <a:buNone/>
              <a:defRPr sz="3973" b="1"/>
            </a:lvl4pPr>
            <a:lvl5pPr marL="4541276" indent="0">
              <a:buNone/>
              <a:defRPr sz="3973" b="1"/>
            </a:lvl5pPr>
            <a:lvl6pPr marL="5676595" indent="0">
              <a:buNone/>
              <a:defRPr sz="3973" b="1"/>
            </a:lvl6pPr>
            <a:lvl7pPr marL="6811914" indent="0">
              <a:buNone/>
              <a:defRPr sz="3973" b="1"/>
            </a:lvl7pPr>
            <a:lvl8pPr marL="7947233" indent="0">
              <a:buNone/>
              <a:defRPr sz="3973" b="1"/>
            </a:lvl8pPr>
            <a:lvl9pPr marL="9082552" indent="0">
              <a:buNone/>
              <a:defRPr sz="3973" b="1"/>
            </a:lvl9pPr>
          </a:lstStyle>
          <a:p>
            <a:pPr lvl="0"/>
            <a:r>
              <a:rPr lang="en-US"/>
              <a:t>Edit Master text styles</a:t>
            </a:r>
          </a:p>
        </p:txBody>
      </p:sp>
      <p:sp>
        <p:nvSpPr>
          <p:cNvPr id="4" name="Content Placeholder 3">
            <a:extLst>
              <a:ext uri="{FF2B5EF4-FFF2-40B4-BE49-F238E27FC236}">
                <a16:creationId xmlns:a16="http://schemas.microsoft.com/office/drawing/2014/main" id="{6B7A26B9-63B7-7E49-B4D9-6C308EE03024}"/>
              </a:ext>
            </a:extLst>
          </p:cNvPr>
          <p:cNvSpPr>
            <a:spLocks noGrp="1"/>
          </p:cNvSpPr>
          <p:nvPr>
            <p:ph sz="half" idx="2"/>
          </p:nvPr>
        </p:nvSpPr>
        <p:spPr>
          <a:xfrm>
            <a:off x="2085365" y="15635264"/>
            <a:ext cx="12807833" cy="2299711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48FB4B-FC6C-1D40-B18A-45046E659309}"/>
              </a:ext>
            </a:extLst>
          </p:cNvPr>
          <p:cNvSpPr>
            <a:spLocks noGrp="1"/>
          </p:cNvSpPr>
          <p:nvPr>
            <p:ph type="body" sz="quarter" idx="3"/>
          </p:nvPr>
        </p:nvSpPr>
        <p:spPr>
          <a:xfrm>
            <a:off x="15326827" y="10492870"/>
            <a:ext cx="12870909" cy="5142393"/>
          </a:xfrm>
        </p:spPr>
        <p:txBody>
          <a:bodyPr anchor="b"/>
          <a:lstStyle>
            <a:lvl1pPr marL="0" indent="0">
              <a:buNone/>
              <a:defRPr sz="5960" b="1"/>
            </a:lvl1pPr>
            <a:lvl2pPr marL="1135319" indent="0">
              <a:buNone/>
              <a:defRPr sz="4966" b="1"/>
            </a:lvl2pPr>
            <a:lvl3pPr marL="2270638" indent="0">
              <a:buNone/>
              <a:defRPr sz="4470" b="1"/>
            </a:lvl3pPr>
            <a:lvl4pPr marL="3405957" indent="0">
              <a:buNone/>
              <a:defRPr sz="3973" b="1"/>
            </a:lvl4pPr>
            <a:lvl5pPr marL="4541276" indent="0">
              <a:buNone/>
              <a:defRPr sz="3973" b="1"/>
            </a:lvl5pPr>
            <a:lvl6pPr marL="5676595" indent="0">
              <a:buNone/>
              <a:defRPr sz="3973" b="1"/>
            </a:lvl6pPr>
            <a:lvl7pPr marL="6811914" indent="0">
              <a:buNone/>
              <a:defRPr sz="3973" b="1"/>
            </a:lvl7pPr>
            <a:lvl8pPr marL="7947233" indent="0">
              <a:buNone/>
              <a:defRPr sz="3973" b="1"/>
            </a:lvl8pPr>
            <a:lvl9pPr marL="9082552" indent="0">
              <a:buNone/>
              <a:defRPr sz="3973" b="1"/>
            </a:lvl9pPr>
          </a:lstStyle>
          <a:p>
            <a:pPr lvl="0"/>
            <a:r>
              <a:rPr lang="en-US"/>
              <a:t>Edit Master text styles</a:t>
            </a:r>
          </a:p>
        </p:txBody>
      </p:sp>
      <p:sp>
        <p:nvSpPr>
          <p:cNvPr id="6" name="Content Placeholder 5">
            <a:extLst>
              <a:ext uri="{FF2B5EF4-FFF2-40B4-BE49-F238E27FC236}">
                <a16:creationId xmlns:a16="http://schemas.microsoft.com/office/drawing/2014/main" id="{2E7F1D19-B799-274F-AD62-3E35EAE47B20}"/>
              </a:ext>
            </a:extLst>
          </p:cNvPr>
          <p:cNvSpPr>
            <a:spLocks noGrp="1"/>
          </p:cNvSpPr>
          <p:nvPr>
            <p:ph sz="quarter" idx="4"/>
          </p:nvPr>
        </p:nvSpPr>
        <p:spPr>
          <a:xfrm>
            <a:off x="15326827" y="15635264"/>
            <a:ext cx="12870909" cy="2299711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0A0170-1531-8A40-974D-EA148413C60E}"/>
              </a:ext>
            </a:extLst>
          </p:cNvPr>
          <p:cNvSpPr>
            <a:spLocks noGrp="1"/>
          </p:cNvSpPr>
          <p:nvPr>
            <p:ph type="dt" sz="half" idx="10"/>
          </p:nvPr>
        </p:nvSpPr>
        <p:spPr/>
        <p:txBody>
          <a:bodyPr/>
          <a:lstStyle/>
          <a:p>
            <a:fld id="{B5293A8B-0EA7-A545-A96A-894384557123}" type="datetimeFigureOut">
              <a:rPr lang="en-US" smtClean="0"/>
              <a:t>5/29/24</a:t>
            </a:fld>
            <a:endParaRPr lang="en-US"/>
          </a:p>
        </p:txBody>
      </p:sp>
      <p:sp>
        <p:nvSpPr>
          <p:cNvPr id="8" name="Footer Placeholder 7">
            <a:extLst>
              <a:ext uri="{FF2B5EF4-FFF2-40B4-BE49-F238E27FC236}">
                <a16:creationId xmlns:a16="http://schemas.microsoft.com/office/drawing/2014/main" id="{88E95933-A1B1-0644-BC69-8A67D581C07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EDB95BC-09F2-CD41-B9E2-61B7FC0A3500}"/>
              </a:ext>
            </a:extLst>
          </p:cNvPr>
          <p:cNvSpPr>
            <a:spLocks noGrp="1"/>
          </p:cNvSpPr>
          <p:nvPr>
            <p:ph type="sldNum" sz="quarter" idx="12"/>
          </p:nvPr>
        </p:nvSpPr>
        <p:spPr/>
        <p:txBody>
          <a:bodyPr/>
          <a:lstStyle/>
          <a:p>
            <a:fld id="{8964BC46-2E9E-9045-9F33-A4104E75CB85}" type="slidenum">
              <a:rPr lang="en-US" smtClean="0"/>
              <a:t>‹#›</a:t>
            </a:fld>
            <a:endParaRPr lang="en-US"/>
          </a:p>
        </p:txBody>
      </p:sp>
    </p:spTree>
    <p:extLst>
      <p:ext uri="{BB962C8B-B14F-4D97-AF65-F5344CB8AC3E}">
        <p14:creationId xmlns:p14="http://schemas.microsoft.com/office/powerpoint/2010/main" val="4019018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20416-BEFD-7E48-8B46-5C85AB7F4E7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6EF1B34-5B94-6B49-9883-F6D13EFD087A}"/>
              </a:ext>
            </a:extLst>
          </p:cNvPr>
          <p:cNvSpPr>
            <a:spLocks noGrp="1"/>
          </p:cNvSpPr>
          <p:nvPr>
            <p:ph type="dt" sz="half" idx="10"/>
          </p:nvPr>
        </p:nvSpPr>
        <p:spPr/>
        <p:txBody>
          <a:bodyPr/>
          <a:lstStyle/>
          <a:p>
            <a:fld id="{B5293A8B-0EA7-A545-A96A-894384557123}" type="datetimeFigureOut">
              <a:rPr lang="en-US" smtClean="0"/>
              <a:t>5/29/24</a:t>
            </a:fld>
            <a:endParaRPr lang="en-US"/>
          </a:p>
        </p:txBody>
      </p:sp>
      <p:sp>
        <p:nvSpPr>
          <p:cNvPr id="4" name="Footer Placeholder 3">
            <a:extLst>
              <a:ext uri="{FF2B5EF4-FFF2-40B4-BE49-F238E27FC236}">
                <a16:creationId xmlns:a16="http://schemas.microsoft.com/office/drawing/2014/main" id="{4CA90A44-5D8A-204A-AB73-27480C6DA9B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93F426-A216-3F48-90CE-B25E8A0908CD}"/>
              </a:ext>
            </a:extLst>
          </p:cNvPr>
          <p:cNvSpPr>
            <a:spLocks noGrp="1"/>
          </p:cNvSpPr>
          <p:nvPr>
            <p:ph type="sldNum" sz="quarter" idx="12"/>
          </p:nvPr>
        </p:nvSpPr>
        <p:spPr/>
        <p:txBody>
          <a:bodyPr/>
          <a:lstStyle/>
          <a:p>
            <a:fld id="{8964BC46-2E9E-9045-9F33-A4104E75CB85}" type="slidenum">
              <a:rPr lang="en-US" smtClean="0"/>
              <a:t>‹#›</a:t>
            </a:fld>
            <a:endParaRPr lang="en-US"/>
          </a:p>
        </p:txBody>
      </p:sp>
    </p:spTree>
    <p:extLst>
      <p:ext uri="{BB962C8B-B14F-4D97-AF65-F5344CB8AC3E}">
        <p14:creationId xmlns:p14="http://schemas.microsoft.com/office/powerpoint/2010/main" val="97555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0ECE36-F902-794C-B9D2-7DF8E79A32D9}"/>
              </a:ext>
            </a:extLst>
          </p:cNvPr>
          <p:cNvSpPr>
            <a:spLocks noGrp="1"/>
          </p:cNvSpPr>
          <p:nvPr>
            <p:ph type="dt" sz="half" idx="10"/>
          </p:nvPr>
        </p:nvSpPr>
        <p:spPr/>
        <p:txBody>
          <a:bodyPr/>
          <a:lstStyle/>
          <a:p>
            <a:fld id="{B5293A8B-0EA7-A545-A96A-894384557123}" type="datetimeFigureOut">
              <a:rPr lang="en-US" smtClean="0"/>
              <a:t>5/29/24</a:t>
            </a:fld>
            <a:endParaRPr lang="en-US"/>
          </a:p>
        </p:txBody>
      </p:sp>
      <p:sp>
        <p:nvSpPr>
          <p:cNvPr id="3" name="Footer Placeholder 2">
            <a:extLst>
              <a:ext uri="{FF2B5EF4-FFF2-40B4-BE49-F238E27FC236}">
                <a16:creationId xmlns:a16="http://schemas.microsoft.com/office/drawing/2014/main" id="{3568CB9F-5B14-5247-8EC9-38B1E7767C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B33F176-687A-2842-ABD5-9E66D2B1C1B9}"/>
              </a:ext>
            </a:extLst>
          </p:cNvPr>
          <p:cNvSpPr>
            <a:spLocks noGrp="1"/>
          </p:cNvSpPr>
          <p:nvPr>
            <p:ph type="sldNum" sz="quarter" idx="12"/>
          </p:nvPr>
        </p:nvSpPr>
        <p:spPr/>
        <p:txBody>
          <a:bodyPr/>
          <a:lstStyle/>
          <a:p>
            <a:fld id="{8964BC46-2E9E-9045-9F33-A4104E75CB85}" type="slidenum">
              <a:rPr lang="en-US" smtClean="0"/>
              <a:t>‹#›</a:t>
            </a:fld>
            <a:endParaRPr lang="en-US"/>
          </a:p>
        </p:txBody>
      </p:sp>
    </p:spTree>
    <p:extLst>
      <p:ext uri="{BB962C8B-B14F-4D97-AF65-F5344CB8AC3E}">
        <p14:creationId xmlns:p14="http://schemas.microsoft.com/office/powerpoint/2010/main" val="2976185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969BA-CC8F-F043-985A-F81128E40A0A}"/>
              </a:ext>
            </a:extLst>
          </p:cNvPr>
          <p:cNvSpPr>
            <a:spLocks noGrp="1"/>
          </p:cNvSpPr>
          <p:nvPr>
            <p:ph type="title"/>
          </p:nvPr>
        </p:nvSpPr>
        <p:spPr>
          <a:xfrm>
            <a:off x="2085366" y="2853584"/>
            <a:ext cx="9764543" cy="9987545"/>
          </a:xfrm>
        </p:spPr>
        <p:txBody>
          <a:bodyPr anchor="b"/>
          <a:lstStyle>
            <a:lvl1pPr>
              <a:defRPr sz="7946"/>
            </a:lvl1pPr>
          </a:lstStyle>
          <a:p>
            <a:r>
              <a:rPr lang="en-US"/>
              <a:t>Click to edit Master title style</a:t>
            </a:r>
          </a:p>
        </p:txBody>
      </p:sp>
      <p:sp>
        <p:nvSpPr>
          <p:cNvPr id="3" name="Content Placeholder 2">
            <a:extLst>
              <a:ext uri="{FF2B5EF4-FFF2-40B4-BE49-F238E27FC236}">
                <a16:creationId xmlns:a16="http://schemas.microsoft.com/office/drawing/2014/main" id="{801ED351-BCA4-BB48-866B-4784FDC82A68}"/>
              </a:ext>
            </a:extLst>
          </p:cNvPr>
          <p:cNvSpPr>
            <a:spLocks noGrp="1"/>
          </p:cNvSpPr>
          <p:nvPr>
            <p:ph idx="1"/>
          </p:nvPr>
        </p:nvSpPr>
        <p:spPr>
          <a:xfrm>
            <a:off x="12870909" y="6162952"/>
            <a:ext cx="15326827" cy="30418415"/>
          </a:xfrm>
        </p:spPr>
        <p:txBody>
          <a:bodyPr/>
          <a:lstStyle>
            <a:lvl1pPr>
              <a:defRPr sz="7946"/>
            </a:lvl1pPr>
            <a:lvl2pPr>
              <a:defRPr sz="6953"/>
            </a:lvl2pPr>
            <a:lvl3pPr>
              <a:defRPr sz="5960"/>
            </a:lvl3pPr>
            <a:lvl4pPr>
              <a:defRPr sz="4966"/>
            </a:lvl4pPr>
            <a:lvl5pPr>
              <a:defRPr sz="4966"/>
            </a:lvl5pPr>
            <a:lvl6pPr>
              <a:defRPr sz="4966"/>
            </a:lvl6pPr>
            <a:lvl7pPr>
              <a:defRPr sz="4966"/>
            </a:lvl7pPr>
            <a:lvl8pPr>
              <a:defRPr sz="4966"/>
            </a:lvl8pPr>
            <a:lvl9pPr>
              <a:defRPr sz="4966"/>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AD0321-C9E9-C04C-BC88-90AAC7C09F46}"/>
              </a:ext>
            </a:extLst>
          </p:cNvPr>
          <p:cNvSpPr>
            <a:spLocks noGrp="1"/>
          </p:cNvSpPr>
          <p:nvPr>
            <p:ph type="body" sz="half" idx="2"/>
          </p:nvPr>
        </p:nvSpPr>
        <p:spPr>
          <a:xfrm>
            <a:off x="2085366" y="12841129"/>
            <a:ext cx="9764543" cy="23789780"/>
          </a:xfrm>
        </p:spPr>
        <p:txBody>
          <a:bodyPr/>
          <a:lstStyle>
            <a:lvl1pPr marL="0" indent="0">
              <a:buNone/>
              <a:defRPr sz="3973"/>
            </a:lvl1pPr>
            <a:lvl2pPr marL="1135319" indent="0">
              <a:buNone/>
              <a:defRPr sz="3476"/>
            </a:lvl2pPr>
            <a:lvl3pPr marL="2270638" indent="0">
              <a:buNone/>
              <a:defRPr sz="2980"/>
            </a:lvl3pPr>
            <a:lvl4pPr marL="3405957" indent="0">
              <a:buNone/>
              <a:defRPr sz="2483"/>
            </a:lvl4pPr>
            <a:lvl5pPr marL="4541276" indent="0">
              <a:buNone/>
              <a:defRPr sz="2483"/>
            </a:lvl5pPr>
            <a:lvl6pPr marL="5676595" indent="0">
              <a:buNone/>
              <a:defRPr sz="2483"/>
            </a:lvl6pPr>
            <a:lvl7pPr marL="6811914" indent="0">
              <a:buNone/>
              <a:defRPr sz="2483"/>
            </a:lvl7pPr>
            <a:lvl8pPr marL="7947233" indent="0">
              <a:buNone/>
              <a:defRPr sz="2483"/>
            </a:lvl8pPr>
            <a:lvl9pPr marL="9082552" indent="0">
              <a:buNone/>
              <a:defRPr sz="2483"/>
            </a:lvl9pPr>
          </a:lstStyle>
          <a:p>
            <a:pPr lvl="0"/>
            <a:r>
              <a:rPr lang="en-US"/>
              <a:t>Edit Master text styles</a:t>
            </a:r>
          </a:p>
        </p:txBody>
      </p:sp>
      <p:sp>
        <p:nvSpPr>
          <p:cNvPr id="5" name="Date Placeholder 4">
            <a:extLst>
              <a:ext uri="{FF2B5EF4-FFF2-40B4-BE49-F238E27FC236}">
                <a16:creationId xmlns:a16="http://schemas.microsoft.com/office/drawing/2014/main" id="{6403815C-55EA-0E41-B48E-6C246AADD7FC}"/>
              </a:ext>
            </a:extLst>
          </p:cNvPr>
          <p:cNvSpPr>
            <a:spLocks noGrp="1"/>
          </p:cNvSpPr>
          <p:nvPr>
            <p:ph type="dt" sz="half" idx="10"/>
          </p:nvPr>
        </p:nvSpPr>
        <p:spPr/>
        <p:txBody>
          <a:bodyPr/>
          <a:lstStyle/>
          <a:p>
            <a:fld id="{B5293A8B-0EA7-A545-A96A-894384557123}" type="datetimeFigureOut">
              <a:rPr lang="en-US" smtClean="0"/>
              <a:t>5/29/24</a:t>
            </a:fld>
            <a:endParaRPr lang="en-US"/>
          </a:p>
        </p:txBody>
      </p:sp>
      <p:sp>
        <p:nvSpPr>
          <p:cNvPr id="6" name="Footer Placeholder 5">
            <a:extLst>
              <a:ext uri="{FF2B5EF4-FFF2-40B4-BE49-F238E27FC236}">
                <a16:creationId xmlns:a16="http://schemas.microsoft.com/office/drawing/2014/main" id="{7A709CD1-3863-B543-967C-E8113B49AE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BB8F14-001A-B04A-93C2-B222351DC9F1}"/>
              </a:ext>
            </a:extLst>
          </p:cNvPr>
          <p:cNvSpPr>
            <a:spLocks noGrp="1"/>
          </p:cNvSpPr>
          <p:nvPr>
            <p:ph type="sldNum" sz="quarter" idx="12"/>
          </p:nvPr>
        </p:nvSpPr>
        <p:spPr/>
        <p:txBody>
          <a:bodyPr/>
          <a:lstStyle/>
          <a:p>
            <a:fld id="{8964BC46-2E9E-9045-9F33-A4104E75CB85}" type="slidenum">
              <a:rPr lang="en-US" smtClean="0"/>
              <a:t>‹#›</a:t>
            </a:fld>
            <a:endParaRPr lang="en-US"/>
          </a:p>
        </p:txBody>
      </p:sp>
    </p:spTree>
    <p:extLst>
      <p:ext uri="{BB962C8B-B14F-4D97-AF65-F5344CB8AC3E}">
        <p14:creationId xmlns:p14="http://schemas.microsoft.com/office/powerpoint/2010/main" val="1539829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4105B-2A75-454E-A10A-FD75B8289D1B}"/>
              </a:ext>
            </a:extLst>
          </p:cNvPr>
          <p:cNvSpPr>
            <a:spLocks noGrp="1"/>
          </p:cNvSpPr>
          <p:nvPr>
            <p:ph type="title"/>
          </p:nvPr>
        </p:nvSpPr>
        <p:spPr>
          <a:xfrm>
            <a:off x="2085366" y="2853584"/>
            <a:ext cx="9764543" cy="9987545"/>
          </a:xfrm>
        </p:spPr>
        <p:txBody>
          <a:bodyPr anchor="b"/>
          <a:lstStyle>
            <a:lvl1pPr>
              <a:defRPr sz="7946"/>
            </a:lvl1pPr>
          </a:lstStyle>
          <a:p>
            <a:r>
              <a:rPr lang="en-US"/>
              <a:t>Click to edit Master title style</a:t>
            </a:r>
          </a:p>
        </p:txBody>
      </p:sp>
      <p:sp>
        <p:nvSpPr>
          <p:cNvPr id="3" name="Picture Placeholder 2">
            <a:extLst>
              <a:ext uri="{FF2B5EF4-FFF2-40B4-BE49-F238E27FC236}">
                <a16:creationId xmlns:a16="http://schemas.microsoft.com/office/drawing/2014/main" id="{CF913AF7-2D38-5644-8384-31F6C2E4C545}"/>
              </a:ext>
            </a:extLst>
          </p:cNvPr>
          <p:cNvSpPr>
            <a:spLocks noGrp="1"/>
          </p:cNvSpPr>
          <p:nvPr>
            <p:ph type="pic" idx="1"/>
          </p:nvPr>
        </p:nvSpPr>
        <p:spPr>
          <a:xfrm>
            <a:off x="12870909" y="6162952"/>
            <a:ext cx="15326827" cy="30418415"/>
          </a:xfrm>
        </p:spPr>
        <p:txBody>
          <a:bodyPr/>
          <a:lstStyle>
            <a:lvl1pPr marL="0" indent="0">
              <a:buNone/>
              <a:defRPr sz="7946"/>
            </a:lvl1pPr>
            <a:lvl2pPr marL="1135319" indent="0">
              <a:buNone/>
              <a:defRPr sz="6953"/>
            </a:lvl2pPr>
            <a:lvl3pPr marL="2270638" indent="0">
              <a:buNone/>
              <a:defRPr sz="5960"/>
            </a:lvl3pPr>
            <a:lvl4pPr marL="3405957" indent="0">
              <a:buNone/>
              <a:defRPr sz="4966"/>
            </a:lvl4pPr>
            <a:lvl5pPr marL="4541276" indent="0">
              <a:buNone/>
              <a:defRPr sz="4966"/>
            </a:lvl5pPr>
            <a:lvl6pPr marL="5676595" indent="0">
              <a:buNone/>
              <a:defRPr sz="4966"/>
            </a:lvl6pPr>
            <a:lvl7pPr marL="6811914" indent="0">
              <a:buNone/>
              <a:defRPr sz="4966"/>
            </a:lvl7pPr>
            <a:lvl8pPr marL="7947233" indent="0">
              <a:buNone/>
              <a:defRPr sz="4966"/>
            </a:lvl8pPr>
            <a:lvl9pPr marL="9082552" indent="0">
              <a:buNone/>
              <a:defRPr sz="4966"/>
            </a:lvl9pPr>
          </a:lstStyle>
          <a:p>
            <a:endParaRPr lang="en-US"/>
          </a:p>
        </p:txBody>
      </p:sp>
      <p:sp>
        <p:nvSpPr>
          <p:cNvPr id="4" name="Text Placeholder 3">
            <a:extLst>
              <a:ext uri="{FF2B5EF4-FFF2-40B4-BE49-F238E27FC236}">
                <a16:creationId xmlns:a16="http://schemas.microsoft.com/office/drawing/2014/main" id="{0CE64D93-41D8-8042-A399-308882AD65D0}"/>
              </a:ext>
            </a:extLst>
          </p:cNvPr>
          <p:cNvSpPr>
            <a:spLocks noGrp="1"/>
          </p:cNvSpPr>
          <p:nvPr>
            <p:ph type="body" sz="half" idx="2"/>
          </p:nvPr>
        </p:nvSpPr>
        <p:spPr>
          <a:xfrm>
            <a:off x="2085366" y="12841129"/>
            <a:ext cx="9764543" cy="23789780"/>
          </a:xfrm>
        </p:spPr>
        <p:txBody>
          <a:bodyPr/>
          <a:lstStyle>
            <a:lvl1pPr marL="0" indent="0">
              <a:buNone/>
              <a:defRPr sz="3973"/>
            </a:lvl1pPr>
            <a:lvl2pPr marL="1135319" indent="0">
              <a:buNone/>
              <a:defRPr sz="3476"/>
            </a:lvl2pPr>
            <a:lvl3pPr marL="2270638" indent="0">
              <a:buNone/>
              <a:defRPr sz="2980"/>
            </a:lvl3pPr>
            <a:lvl4pPr marL="3405957" indent="0">
              <a:buNone/>
              <a:defRPr sz="2483"/>
            </a:lvl4pPr>
            <a:lvl5pPr marL="4541276" indent="0">
              <a:buNone/>
              <a:defRPr sz="2483"/>
            </a:lvl5pPr>
            <a:lvl6pPr marL="5676595" indent="0">
              <a:buNone/>
              <a:defRPr sz="2483"/>
            </a:lvl6pPr>
            <a:lvl7pPr marL="6811914" indent="0">
              <a:buNone/>
              <a:defRPr sz="2483"/>
            </a:lvl7pPr>
            <a:lvl8pPr marL="7947233" indent="0">
              <a:buNone/>
              <a:defRPr sz="2483"/>
            </a:lvl8pPr>
            <a:lvl9pPr marL="9082552" indent="0">
              <a:buNone/>
              <a:defRPr sz="2483"/>
            </a:lvl9pPr>
          </a:lstStyle>
          <a:p>
            <a:pPr lvl="0"/>
            <a:r>
              <a:rPr lang="en-US"/>
              <a:t>Edit Master text styles</a:t>
            </a:r>
          </a:p>
        </p:txBody>
      </p:sp>
      <p:sp>
        <p:nvSpPr>
          <p:cNvPr id="5" name="Date Placeholder 4">
            <a:extLst>
              <a:ext uri="{FF2B5EF4-FFF2-40B4-BE49-F238E27FC236}">
                <a16:creationId xmlns:a16="http://schemas.microsoft.com/office/drawing/2014/main" id="{3D351448-BBCF-CB42-A79B-86520AA66251}"/>
              </a:ext>
            </a:extLst>
          </p:cNvPr>
          <p:cNvSpPr>
            <a:spLocks noGrp="1"/>
          </p:cNvSpPr>
          <p:nvPr>
            <p:ph type="dt" sz="half" idx="10"/>
          </p:nvPr>
        </p:nvSpPr>
        <p:spPr/>
        <p:txBody>
          <a:bodyPr/>
          <a:lstStyle/>
          <a:p>
            <a:fld id="{B5293A8B-0EA7-A545-A96A-894384557123}" type="datetimeFigureOut">
              <a:rPr lang="en-US" smtClean="0"/>
              <a:t>5/29/24</a:t>
            </a:fld>
            <a:endParaRPr lang="en-US"/>
          </a:p>
        </p:txBody>
      </p:sp>
      <p:sp>
        <p:nvSpPr>
          <p:cNvPr id="6" name="Footer Placeholder 5">
            <a:extLst>
              <a:ext uri="{FF2B5EF4-FFF2-40B4-BE49-F238E27FC236}">
                <a16:creationId xmlns:a16="http://schemas.microsoft.com/office/drawing/2014/main" id="{E19DBE83-E4FC-AF49-BEA7-26D59A9DC5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AEBC11-8C79-7D45-84D6-E3A13E14654A}"/>
              </a:ext>
            </a:extLst>
          </p:cNvPr>
          <p:cNvSpPr>
            <a:spLocks noGrp="1"/>
          </p:cNvSpPr>
          <p:nvPr>
            <p:ph type="sldNum" sz="quarter" idx="12"/>
          </p:nvPr>
        </p:nvSpPr>
        <p:spPr/>
        <p:txBody>
          <a:bodyPr/>
          <a:lstStyle/>
          <a:p>
            <a:fld id="{8964BC46-2E9E-9045-9F33-A4104E75CB85}" type="slidenum">
              <a:rPr lang="en-US" smtClean="0"/>
              <a:t>‹#›</a:t>
            </a:fld>
            <a:endParaRPr lang="en-US"/>
          </a:p>
        </p:txBody>
      </p:sp>
    </p:spTree>
    <p:extLst>
      <p:ext uri="{BB962C8B-B14F-4D97-AF65-F5344CB8AC3E}">
        <p14:creationId xmlns:p14="http://schemas.microsoft.com/office/powerpoint/2010/main" val="22025787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02BB4-B30F-6248-8AF5-1D8AC0E66B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3B9EE2-C6F4-7045-8B46-4C47D15BB0A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8B2F1B-8C3F-6E49-926C-8FE4D0372841}"/>
              </a:ext>
            </a:extLst>
          </p:cNvPr>
          <p:cNvSpPr>
            <a:spLocks noGrp="1"/>
          </p:cNvSpPr>
          <p:nvPr>
            <p:ph type="dt" sz="half" idx="10"/>
          </p:nvPr>
        </p:nvSpPr>
        <p:spPr/>
        <p:txBody>
          <a:bodyPr/>
          <a:lstStyle/>
          <a:p>
            <a:fld id="{B5293A8B-0EA7-A545-A96A-894384557123}" type="datetimeFigureOut">
              <a:rPr lang="en-US" smtClean="0"/>
              <a:t>5/29/24</a:t>
            </a:fld>
            <a:endParaRPr lang="en-US"/>
          </a:p>
        </p:txBody>
      </p:sp>
      <p:sp>
        <p:nvSpPr>
          <p:cNvPr id="5" name="Footer Placeholder 4">
            <a:extLst>
              <a:ext uri="{FF2B5EF4-FFF2-40B4-BE49-F238E27FC236}">
                <a16:creationId xmlns:a16="http://schemas.microsoft.com/office/drawing/2014/main" id="{5E85DD3A-176C-7048-BA7A-02D86D0936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A0BC62-7338-4F42-9632-A1549A777905}"/>
              </a:ext>
            </a:extLst>
          </p:cNvPr>
          <p:cNvSpPr>
            <a:spLocks noGrp="1"/>
          </p:cNvSpPr>
          <p:nvPr>
            <p:ph type="sldNum" sz="quarter" idx="12"/>
          </p:nvPr>
        </p:nvSpPr>
        <p:spPr/>
        <p:txBody>
          <a:bodyPr/>
          <a:lstStyle/>
          <a:p>
            <a:fld id="{8964BC46-2E9E-9045-9F33-A4104E75CB85}" type="slidenum">
              <a:rPr lang="en-US" smtClean="0"/>
              <a:t>‹#›</a:t>
            </a:fld>
            <a:endParaRPr lang="en-US"/>
          </a:p>
        </p:txBody>
      </p:sp>
    </p:spTree>
    <p:extLst>
      <p:ext uri="{BB962C8B-B14F-4D97-AF65-F5344CB8AC3E}">
        <p14:creationId xmlns:p14="http://schemas.microsoft.com/office/powerpoint/2010/main" val="1432246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F13A33-AE0B-134D-8CA9-C5D0AE3C2667}"/>
              </a:ext>
            </a:extLst>
          </p:cNvPr>
          <p:cNvSpPr>
            <a:spLocks noGrp="1"/>
          </p:cNvSpPr>
          <p:nvPr>
            <p:ph type="title" orient="vert"/>
          </p:nvPr>
        </p:nvSpPr>
        <p:spPr>
          <a:xfrm>
            <a:off x="21665699" y="2278904"/>
            <a:ext cx="6528093" cy="36274211"/>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77A5DD6-6960-0245-B23A-393C6F170A68}"/>
              </a:ext>
            </a:extLst>
          </p:cNvPr>
          <p:cNvSpPr>
            <a:spLocks noGrp="1"/>
          </p:cNvSpPr>
          <p:nvPr>
            <p:ph type="body" orient="vert" idx="1"/>
          </p:nvPr>
        </p:nvSpPr>
        <p:spPr>
          <a:xfrm>
            <a:off x="2081421" y="2278904"/>
            <a:ext cx="19205838" cy="3627421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7EB0FB-DC53-E846-A168-FD2CE6BB49D5}"/>
              </a:ext>
            </a:extLst>
          </p:cNvPr>
          <p:cNvSpPr>
            <a:spLocks noGrp="1"/>
          </p:cNvSpPr>
          <p:nvPr>
            <p:ph type="dt" sz="half" idx="10"/>
          </p:nvPr>
        </p:nvSpPr>
        <p:spPr/>
        <p:txBody>
          <a:bodyPr/>
          <a:lstStyle/>
          <a:p>
            <a:fld id="{B5293A8B-0EA7-A545-A96A-894384557123}" type="datetimeFigureOut">
              <a:rPr lang="en-US" smtClean="0"/>
              <a:t>5/29/24</a:t>
            </a:fld>
            <a:endParaRPr lang="en-US"/>
          </a:p>
        </p:txBody>
      </p:sp>
      <p:sp>
        <p:nvSpPr>
          <p:cNvPr id="5" name="Footer Placeholder 4">
            <a:extLst>
              <a:ext uri="{FF2B5EF4-FFF2-40B4-BE49-F238E27FC236}">
                <a16:creationId xmlns:a16="http://schemas.microsoft.com/office/drawing/2014/main" id="{8E465030-90E2-D747-ACE3-68DA1FEFAA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EB0114-4967-B540-831F-0F5124157028}"/>
              </a:ext>
            </a:extLst>
          </p:cNvPr>
          <p:cNvSpPr>
            <a:spLocks noGrp="1"/>
          </p:cNvSpPr>
          <p:nvPr>
            <p:ph type="sldNum" sz="quarter" idx="12"/>
          </p:nvPr>
        </p:nvSpPr>
        <p:spPr/>
        <p:txBody>
          <a:bodyPr/>
          <a:lstStyle/>
          <a:p>
            <a:fld id="{8964BC46-2E9E-9045-9F33-A4104E75CB85}" type="slidenum">
              <a:rPr lang="en-US" smtClean="0"/>
              <a:t>‹#›</a:t>
            </a:fld>
            <a:endParaRPr lang="en-US"/>
          </a:p>
        </p:txBody>
      </p:sp>
    </p:spTree>
    <p:extLst>
      <p:ext uri="{BB962C8B-B14F-4D97-AF65-F5344CB8AC3E}">
        <p14:creationId xmlns:p14="http://schemas.microsoft.com/office/powerpoint/2010/main" val="1464352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D2F3C26-CBE2-2E45-95C0-69DACFE4A34C}"/>
              </a:ext>
            </a:extLst>
          </p:cNvPr>
          <p:cNvSpPr>
            <a:spLocks noGrp="1"/>
          </p:cNvSpPr>
          <p:nvPr>
            <p:ph type="title"/>
          </p:nvPr>
        </p:nvSpPr>
        <p:spPr>
          <a:xfrm>
            <a:off x="2081421" y="2278907"/>
            <a:ext cx="26112371" cy="827341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E1663B-EEB9-B749-B077-BE69244DC25D}"/>
              </a:ext>
            </a:extLst>
          </p:cNvPr>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2C0E48-1722-5C45-A0F2-7D01333D542F}"/>
              </a:ext>
            </a:extLst>
          </p:cNvPr>
          <p:cNvSpPr>
            <a:spLocks noGrp="1"/>
          </p:cNvSpPr>
          <p:nvPr>
            <p:ph type="dt" sz="half" idx="2"/>
          </p:nvPr>
        </p:nvSpPr>
        <p:spPr>
          <a:xfrm>
            <a:off x="2081421" y="39672750"/>
            <a:ext cx="6811923" cy="2278904"/>
          </a:xfrm>
          <a:prstGeom prst="rect">
            <a:avLst/>
          </a:prstGeom>
        </p:spPr>
        <p:txBody>
          <a:bodyPr vert="horz" lIns="91440" tIns="45720" rIns="91440" bIns="45720" rtlCol="0" anchor="ctr"/>
          <a:lstStyle>
            <a:lvl1pPr algn="l">
              <a:defRPr sz="2980">
                <a:solidFill>
                  <a:schemeClr val="tx1">
                    <a:tint val="75000"/>
                  </a:schemeClr>
                </a:solidFill>
              </a:defRPr>
            </a:lvl1pPr>
          </a:lstStyle>
          <a:p>
            <a:fld id="{B5293A8B-0EA7-A545-A96A-894384557123}" type="datetimeFigureOut">
              <a:rPr lang="en-US" smtClean="0"/>
              <a:t>5/29/24</a:t>
            </a:fld>
            <a:endParaRPr lang="en-US"/>
          </a:p>
        </p:txBody>
      </p:sp>
      <p:sp>
        <p:nvSpPr>
          <p:cNvPr id="5" name="Footer Placeholder 4">
            <a:extLst>
              <a:ext uri="{FF2B5EF4-FFF2-40B4-BE49-F238E27FC236}">
                <a16:creationId xmlns:a16="http://schemas.microsoft.com/office/drawing/2014/main" id="{5DC1DBFB-EE8A-3C44-A017-365FA2F6F16A}"/>
              </a:ext>
            </a:extLst>
          </p:cNvPr>
          <p:cNvSpPr>
            <a:spLocks noGrp="1"/>
          </p:cNvSpPr>
          <p:nvPr>
            <p:ph type="ftr" sz="quarter" idx="3"/>
          </p:nvPr>
        </p:nvSpPr>
        <p:spPr>
          <a:xfrm>
            <a:off x="10028665" y="39672750"/>
            <a:ext cx="10217884" cy="2278904"/>
          </a:xfrm>
          <a:prstGeom prst="rect">
            <a:avLst/>
          </a:prstGeom>
        </p:spPr>
        <p:txBody>
          <a:bodyPr vert="horz" lIns="91440" tIns="45720" rIns="91440" bIns="45720" rtlCol="0" anchor="ctr"/>
          <a:lstStyle>
            <a:lvl1pPr algn="ctr">
              <a:defRPr sz="298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7662270-EA4D-384B-B052-46E438D9A3CF}"/>
              </a:ext>
            </a:extLst>
          </p:cNvPr>
          <p:cNvSpPr>
            <a:spLocks noGrp="1"/>
          </p:cNvSpPr>
          <p:nvPr>
            <p:ph type="sldNum" sz="quarter" idx="4"/>
          </p:nvPr>
        </p:nvSpPr>
        <p:spPr>
          <a:xfrm>
            <a:off x="21381869" y="39672750"/>
            <a:ext cx="6811923" cy="2278904"/>
          </a:xfrm>
          <a:prstGeom prst="rect">
            <a:avLst/>
          </a:prstGeom>
        </p:spPr>
        <p:txBody>
          <a:bodyPr vert="horz" lIns="91440" tIns="45720" rIns="91440" bIns="45720" rtlCol="0" anchor="ctr"/>
          <a:lstStyle>
            <a:lvl1pPr algn="r">
              <a:defRPr sz="2980">
                <a:solidFill>
                  <a:schemeClr val="tx1">
                    <a:tint val="75000"/>
                  </a:schemeClr>
                </a:solidFill>
              </a:defRPr>
            </a:lvl1pPr>
          </a:lstStyle>
          <a:p>
            <a:fld id="{8964BC46-2E9E-9045-9F33-A4104E75CB85}" type="slidenum">
              <a:rPr lang="en-US" smtClean="0"/>
              <a:t>‹#›</a:t>
            </a:fld>
            <a:endParaRPr lang="en-US"/>
          </a:p>
        </p:txBody>
      </p:sp>
    </p:spTree>
    <p:extLst>
      <p:ext uri="{BB962C8B-B14F-4D97-AF65-F5344CB8AC3E}">
        <p14:creationId xmlns:p14="http://schemas.microsoft.com/office/powerpoint/2010/main" val="373975626"/>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txStyles>
    <p:titleStyle>
      <a:lvl1pPr algn="l" defTabSz="2270638" rtl="0" eaLnBrk="1" latinLnBrk="0" hangingPunct="1">
        <a:lnSpc>
          <a:spcPct val="90000"/>
        </a:lnSpc>
        <a:spcBef>
          <a:spcPct val="0"/>
        </a:spcBef>
        <a:buNone/>
        <a:defRPr sz="10926" kern="1200">
          <a:solidFill>
            <a:schemeClr val="tx1"/>
          </a:solidFill>
          <a:latin typeface="+mj-lt"/>
          <a:ea typeface="+mj-ea"/>
          <a:cs typeface="+mj-cs"/>
        </a:defRPr>
      </a:lvl1pPr>
    </p:titleStyle>
    <p:bodyStyle>
      <a:lvl1pPr marL="567660" indent="-567660" algn="l" defTabSz="2270638" rtl="0" eaLnBrk="1" latinLnBrk="0" hangingPunct="1">
        <a:lnSpc>
          <a:spcPct val="90000"/>
        </a:lnSpc>
        <a:spcBef>
          <a:spcPts val="2483"/>
        </a:spcBef>
        <a:buFont typeface="Arial" panose="020B0604020202020204" pitchFamily="34" charset="0"/>
        <a:buChar char="•"/>
        <a:defRPr sz="6953" kern="1200">
          <a:solidFill>
            <a:schemeClr val="tx1"/>
          </a:solidFill>
          <a:latin typeface="+mn-lt"/>
          <a:ea typeface="+mn-ea"/>
          <a:cs typeface="+mn-cs"/>
        </a:defRPr>
      </a:lvl1pPr>
      <a:lvl2pPr marL="1702979" indent="-567660" algn="l" defTabSz="2270638" rtl="0" eaLnBrk="1" latinLnBrk="0" hangingPunct="1">
        <a:lnSpc>
          <a:spcPct val="90000"/>
        </a:lnSpc>
        <a:spcBef>
          <a:spcPts val="1242"/>
        </a:spcBef>
        <a:buFont typeface="Arial" panose="020B0604020202020204" pitchFamily="34" charset="0"/>
        <a:buChar char="•"/>
        <a:defRPr sz="5960" kern="1200">
          <a:solidFill>
            <a:schemeClr val="tx1"/>
          </a:solidFill>
          <a:latin typeface="+mn-lt"/>
          <a:ea typeface="+mn-ea"/>
          <a:cs typeface="+mn-cs"/>
        </a:defRPr>
      </a:lvl2pPr>
      <a:lvl3pPr marL="2838298" indent="-567660" algn="l" defTabSz="2270638" rtl="0" eaLnBrk="1" latinLnBrk="0" hangingPunct="1">
        <a:lnSpc>
          <a:spcPct val="90000"/>
        </a:lnSpc>
        <a:spcBef>
          <a:spcPts val="1242"/>
        </a:spcBef>
        <a:buFont typeface="Arial" panose="020B0604020202020204" pitchFamily="34" charset="0"/>
        <a:buChar char="•"/>
        <a:defRPr sz="4966" kern="1200">
          <a:solidFill>
            <a:schemeClr val="tx1"/>
          </a:solidFill>
          <a:latin typeface="+mn-lt"/>
          <a:ea typeface="+mn-ea"/>
          <a:cs typeface="+mn-cs"/>
        </a:defRPr>
      </a:lvl3pPr>
      <a:lvl4pPr marL="3973617"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4pPr>
      <a:lvl5pPr marL="5108936"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5pPr>
      <a:lvl6pPr marL="6244255"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6pPr>
      <a:lvl7pPr marL="7379574"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7pPr>
      <a:lvl8pPr marL="8514893"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8pPr>
      <a:lvl9pPr marL="9650212"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9pPr>
    </p:bodyStyle>
    <p:otherStyle>
      <a:defPPr>
        <a:defRPr lang="en-US"/>
      </a:defPPr>
      <a:lvl1pPr marL="0" algn="l" defTabSz="2270638" rtl="0" eaLnBrk="1" latinLnBrk="0" hangingPunct="1">
        <a:defRPr sz="4470" kern="1200">
          <a:solidFill>
            <a:schemeClr val="tx1"/>
          </a:solidFill>
          <a:latin typeface="+mn-lt"/>
          <a:ea typeface="+mn-ea"/>
          <a:cs typeface="+mn-cs"/>
        </a:defRPr>
      </a:lvl1pPr>
      <a:lvl2pPr marL="1135319" algn="l" defTabSz="2270638" rtl="0" eaLnBrk="1" latinLnBrk="0" hangingPunct="1">
        <a:defRPr sz="4470" kern="1200">
          <a:solidFill>
            <a:schemeClr val="tx1"/>
          </a:solidFill>
          <a:latin typeface="+mn-lt"/>
          <a:ea typeface="+mn-ea"/>
          <a:cs typeface="+mn-cs"/>
        </a:defRPr>
      </a:lvl2pPr>
      <a:lvl3pPr marL="2270638" algn="l" defTabSz="2270638" rtl="0" eaLnBrk="1" latinLnBrk="0" hangingPunct="1">
        <a:defRPr sz="4470" kern="1200">
          <a:solidFill>
            <a:schemeClr val="tx1"/>
          </a:solidFill>
          <a:latin typeface="+mn-lt"/>
          <a:ea typeface="+mn-ea"/>
          <a:cs typeface="+mn-cs"/>
        </a:defRPr>
      </a:lvl3pPr>
      <a:lvl4pPr marL="3405957" algn="l" defTabSz="2270638" rtl="0" eaLnBrk="1" latinLnBrk="0" hangingPunct="1">
        <a:defRPr sz="4470" kern="1200">
          <a:solidFill>
            <a:schemeClr val="tx1"/>
          </a:solidFill>
          <a:latin typeface="+mn-lt"/>
          <a:ea typeface="+mn-ea"/>
          <a:cs typeface="+mn-cs"/>
        </a:defRPr>
      </a:lvl4pPr>
      <a:lvl5pPr marL="4541276" algn="l" defTabSz="2270638" rtl="0" eaLnBrk="1" latinLnBrk="0" hangingPunct="1">
        <a:defRPr sz="4470" kern="1200">
          <a:solidFill>
            <a:schemeClr val="tx1"/>
          </a:solidFill>
          <a:latin typeface="+mn-lt"/>
          <a:ea typeface="+mn-ea"/>
          <a:cs typeface="+mn-cs"/>
        </a:defRPr>
      </a:lvl5pPr>
      <a:lvl6pPr marL="5676595" algn="l" defTabSz="2270638" rtl="0" eaLnBrk="1" latinLnBrk="0" hangingPunct="1">
        <a:defRPr sz="4470" kern="1200">
          <a:solidFill>
            <a:schemeClr val="tx1"/>
          </a:solidFill>
          <a:latin typeface="+mn-lt"/>
          <a:ea typeface="+mn-ea"/>
          <a:cs typeface="+mn-cs"/>
        </a:defRPr>
      </a:lvl6pPr>
      <a:lvl7pPr marL="6811914" algn="l" defTabSz="2270638" rtl="0" eaLnBrk="1" latinLnBrk="0" hangingPunct="1">
        <a:defRPr sz="4470" kern="1200">
          <a:solidFill>
            <a:schemeClr val="tx1"/>
          </a:solidFill>
          <a:latin typeface="+mn-lt"/>
          <a:ea typeface="+mn-ea"/>
          <a:cs typeface="+mn-cs"/>
        </a:defRPr>
      </a:lvl7pPr>
      <a:lvl8pPr marL="7947233" algn="l" defTabSz="2270638" rtl="0" eaLnBrk="1" latinLnBrk="0" hangingPunct="1">
        <a:defRPr sz="4470" kern="1200">
          <a:solidFill>
            <a:schemeClr val="tx1"/>
          </a:solidFill>
          <a:latin typeface="+mn-lt"/>
          <a:ea typeface="+mn-ea"/>
          <a:cs typeface="+mn-cs"/>
        </a:defRPr>
      </a:lvl8pPr>
      <a:lvl9pPr marL="9082552" algn="l" defTabSz="2270638" rtl="0" eaLnBrk="1" latinLnBrk="0" hangingPunct="1">
        <a:defRPr sz="447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80" name="Rectangle 79">
            <a:extLst>
              <a:ext uri="{FF2B5EF4-FFF2-40B4-BE49-F238E27FC236}">
                <a16:creationId xmlns:a16="http://schemas.microsoft.com/office/drawing/2014/main" id="{310D6758-5C88-6B49-B123-46571F026CA2}"/>
              </a:ext>
            </a:extLst>
          </p:cNvPr>
          <p:cNvSpPr/>
          <p:nvPr/>
        </p:nvSpPr>
        <p:spPr>
          <a:xfrm>
            <a:off x="-1" y="52169"/>
            <a:ext cx="30275214" cy="5878475"/>
          </a:xfrm>
          <a:prstGeom prst="rect">
            <a:avLst/>
          </a:prstGeom>
          <a:solidFill>
            <a:schemeClr val="accent5">
              <a:lumMod val="60000"/>
              <a:lumOff val="40000"/>
            </a:schemeClr>
          </a:solidFill>
          <a:ln w="1047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t>A Quality Improvement Project on Consent &amp; WHO forms completion for CT Biopsy Thorax</a:t>
            </a:r>
          </a:p>
          <a:p>
            <a:pPr algn="ctr"/>
            <a:r>
              <a:rPr lang="en-US" sz="4400" dirty="0"/>
              <a:t>Authors: Dr. Vishal </a:t>
            </a:r>
            <a:r>
              <a:rPr lang="en-US" sz="4400" dirty="0" err="1"/>
              <a:t>Babu</a:t>
            </a:r>
            <a:r>
              <a:rPr lang="en-US" sz="4400" dirty="0"/>
              <a:t> (Clinical Fellow), Dr. </a:t>
            </a:r>
            <a:r>
              <a:rPr lang="en-US" sz="4400" dirty="0" err="1"/>
              <a:t>Arivalagan</a:t>
            </a:r>
            <a:r>
              <a:rPr lang="en-US" sz="4400" dirty="0"/>
              <a:t> </a:t>
            </a:r>
            <a:r>
              <a:rPr lang="en-US" sz="4400" dirty="0" err="1"/>
              <a:t>Bapusamy</a:t>
            </a:r>
            <a:r>
              <a:rPr lang="en-US" sz="4400" dirty="0"/>
              <a:t> (Radiology Consultant) &amp; Dr. </a:t>
            </a:r>
            <a:r>
              <a:rPr lang="en-US" sz="4400" dirty="0" err="1"/>
              <a:t>Weehaan</a:t>
            </a:r>
            <a:r>
              <a:rPr lang="en-US" sz="4400" dirty="0"/>
              <a:t> Pang (Radiology Consultant)</a:t>
            </a:r>
          </a:p>
        </p:txBody>
      </p:sp>
      <p:sp>
        <p:nvSpPr>
          <p:cNvPr id="3" name="Rounded Rectangle 2">
            <a:extLst>
              <a:ext uri="{FF2B5EF4-FFF2-40B4-BE49-F238E27FC236}">
                <a16:creationId xmlns:a16="http://schemas.microsoft.com/office/drawing/2014/main" id="{2137C9E4-4AC7-2443-B5E7-4654B78C8B02}"/>
              </a:ext>
            </a:extLst>
          </p:cNvPr>
          <p:cNvSpPr/>
          <p:nvPr/>
        </p:nvSpPr>
        <p:spPr>
          <a:xfrm>
            <a:off x="127629" y="6159501"/>
            <a:ext cx="13933816" cy="6808201"/>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t"/>
          <a:lstStyle/>
          <a:p>
            <a:pPr>
              <a:lnSpc>
                <a:spcPct val="150000"/>
              </a:lnSpc>
            </a:pPr>
            <a:r>
              <a:rPr lang="en-US" sz="4400" b="1" u="sng" dirty="0"/>
              <a:t>Introduction</a:t>
            </a:r>
            <a:br>
              <a:rPr lang="en-US" sz="4400" b="1" u="sng" dirty="0"/>
            </a:br>
            <a:r>
              <a:rPr lang="en-US" sz="4400" dirty="0"/>
              <a:t>The aim of the QIP is to evaluate whether Consent &amp; WHO forms were filled in and subsequently scanned in to their Soliton event folder for the CT Lung biopsies that were performed in RWT  from March 2023 to </a:t>
            </a:r>
            <a:r>
              <a:rPr lang="en-GB" sz="4400" dirty="0"/>
              <a:t>April 2024</a:t>
            </a:r>
          </a:p>
          <a:p>
            <a:pPr>
              <a:lnSpc>
                <a:spcPct val="150000"/>
              </a:lnSpc>
            </a:pPr>
            <a:endParaRPr lang="en-US" sz="4400" dirty="0"/>
          </a:p>
        </p:txBody>
      </p:sp>
      <p:sp>
        <p:nvSpPr>
          <p:cNvPr id="5" name="Rounded Rectangle 4">
            <a:extLst>
              <a:ext uri="{FF2B5EF4-FFF2-40B4-BE49-F238E27FC236}">
                <a16:creationId xmlns:a16="http://schemas.microsoft.com/office/drawing/2014/main" id="{601014B7-D106-D14C-9D31-C5DA284DDAB2}"/>
              </a:ext>
            </a:extLst>
          </p:cNvPr>
          <p:cNvSpPr/>
          <p:nvPr/>
        </p:nvSpPr>
        <p:spPr>
          <a:xfrm>
            <a:off x="250386" y="12087133"/>
            <a:ext cx="13231654" cy="624785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en-US" sz="4400" b="1" u="sng" dirty="0">
                <a:solidFill>
                  <a:sysClr val="windowText" lastClr="000000"/>
                </a:solidFill>
              </a:rPr>
              <a:t>Methodology</a:t>
            </a:r>
            <a:br>
              <a:rPr lang="en-US" sz="4400" b="1" u="sng" dirty="0">
                <a:solidFill>
                  <a:sysClr val="windowText" lastClr="000000"/>
                </a:solidFill>
              </a:rPr>
            </a:br>
            <a:r>
              <a:rPr lang="en-US" sz="4400" dirty="0">
                <a:solidFill>
                  <a:sysClr val="windowText" lastClr="000000"/>
                </a:solidFill>
              </a:rPr>
              <a:t>To retrospectively review the event details and radiology reports available from Soliton for all the CT lung biopsies performed over the 1 year.  Information collected included whether the consent and WHO forms were filled in and if so whether they were subsequently scanned into their folders. </a:t>
            </a:r>
            <a:endParaRPr lang="en-GB" sz="4400" dirty="0">
              <a:solidFill>
                <a:sysClr val="windowText" lastClr="000000"/>
              </a:solidFill>
            </a:endParaRPr>
          </a:p>
          <a:p>
            <a:pPr>
              <a:lnSpc>
                <a:spcPct val="150000"/>
              </a:lnSpc>
            </a:pPr>
            <a:endParaRPr lang="en-US" sz="4400" dirty="0"/>
          </a:p>
        </p:txBody>
      </p:sp>
      <p:sp>
        <p:nvSpPr>
          <p:cNvPr id="59" name="Rounded Rectangle 58">
            <a:extLst>
              <a:ext uri="{FF2B5EF4-FFF2-40B4-BE49-F238E27FC236}">
                <a16:creationId xmlns:a16="http://schemas.microsoft.com/office/drawing/2014/main" id="{A9A8D98B-97DA-B249-8680-FE064646E92B}"/>
              </a:ext>
            </a:extLst>
          </p:cNvPr>
          <p:cNvSpPr/>
          <p:nvPr/>
        </p:nvSpPr>
        <p:spPr>
          <a:xfrm>
            <a:off x="127629" y="19175719"/>
            <a:ext cx="12734876" cy="1037215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en-US" sz="4400" b="1" u="sng" dirty="0">
                <a:solidFill>
                  <a:sysClr val="windowText" lastClr="000000"/>
                </a:solidFill>
              </a:rPr>
              <a:t>First Cycle Outcome </a:t>
            </a:r>
          </a:p>
          <a:p>
            <a:pPr marL="571500" lvl="0" indent="-571500">
              <a:lnSpc>
                <a:spcPct val="150000"/>
              </a:lnSpc>
              <a:buFont typeface="Wingdings" pitchFamily="2" charset="2"/>
              <a:buChar char="Ø"/>
            </a:pPr>
            <a:r>
              <a:rPr lang="en-US" sz="4400" dirty="0">
                <a:solidFill>
                  <a:sysClr val="windowText" lastClr="000000"/>
                </a:solidFill>
              </a:rPr>
              <a:t>Total number of CT lung biopsies between March 2023 and September 2023 – 70 cases</a:t>
            </a:r>
            <a:endParaRPr lang="en-GB" sz="4400" dirty="0">
              <a:solidFill>
                <a:sysClr val="windowText" lastClr="000000"/>
              </a:solidFill>
            </a:endParaRPr>
          </a:p>
          <a:p>
            <a:pPr marL="571500" lvl="0" indent="-571500">
              <a:lnSpc>
                <a:spcPct val="150000"/>
              </a:lnSpc>
              <a:buFont typeface="Wingdings" pitchFamily="2" charset="2"/>
              <a:buChar char="Ø"/>
            </a:pPr>
            <a:r>
              <a:rPr lang="en-US" sz="4400" dirty="0">
                <a:solidFill>
                  <a:sysClr val="windowText" lastClr="000000"/>
                </a:solidFill>
              </a:rPr>
              <a:t>Consent/WHO form completed – 70/70  (based on the radiology reports)</a:t>
            </a:r>
            <a:endParaRPr lang="en-GB" sz="4400" dirty="0">
              <a:solidFill>
                <a:sysClr val="windowText" lastClr="000000"/>
              </a:solidFill>
            </a:endParaRPr>
          </a:p>
          <a:p>
            <a:pPr marL="571500" lvl="0" indent="-571500">
              <a:lnSpc>
                <a:spcPct val="150000"/>
              </a:lnSpc>
              <a:buFont typeface="Wingdings" pitchFamily="2" charset="2"/>
              <a:buChar char="Ø"/>
            </a:pPr>
            <a:r>
              <a:rPr lang="en-US" sz="4400" dirty="0">
                <a:solidFill>
                  <a:sysClr val="windowText" lastClr="000000"/>
                </a:solidFill>
              </a:rPr>
              <a:t>Both consent and WHO forms scanned in - 64/70</a:t>
            </a:r>
            <a:endParaRPr lang="en-GB" sz="4400" dirty="0">
              <a:solidFill>
                <a:sysClr val="windowText" lastClr="000000"/>
              </a:solidFill>
            </a:endParaRPr>
          </a:p>
          <a:p>
            <a:pPr marL="571500" lvl="0" indent="-571500">
              <a:lnSpc>
                <a:spcPct val="150000"/>
              </a:lnSpc>
              <a:buFont typeface="Wingdings" pitchFamily="2" charset="2"/>
              <a:buChar char="Ø"/>
            </a:pPr>
            <a:r>
              <a:rPr lang="en-US" sz="4400" dirty="0">
                <a:solidFill>
                  <a:sysClr val="windowText" lastClr="000000"/>
                </a:solidFill>
              </a:rPr>
              <a:t>Both consent and WHO forms not scanned in – 3/70</a:t>
            </a:r>
            <a:endParaRPr lang="en-GB" sz="4400" dirty="0">
              <a:solidFill>
                <a:sysClr val="windowText" lastClr="000000"/>
              </a:solidFill>
            </a:endParaRPr>
          </a:p>
          <a:p>
            <a:pPr marL="571500" lvl="0" indent="-571500">
              <a:lnSpc>
                <a:spcPct val="150000"/>
              </a:lnSpc>
              <a:buFont typeface="Wingdings" pitchFamily="2" charset="2"/>
              <a:buChar char="Ø"/>
            </a:pPr>
            <a:r>
              <a:rPr lang="en-GB" sz="4400" dirty="0">
                <a:solidFill>
                  <a:sysClr val="windowText" lastClr="000000"/>
                </a:solidFill>
              </a:rPr>
              <a:t>Consent forms alone not scanned in – 3/70</a:t>
            </a:r>
          </a:p>
        </p:txBody>
      </p:sp>
      <p:sp>
        <p:nvSpPr>
          <p:cNvPr id="60" name="Rounded Rectangle 59">
            <a:extLst>
              <a:ext uri="{FF2B5EF4-FFF2-40B4-BE49-F238E27FC236}">
                <a16:creationId xmlns:a16="http://schemas.microsoft.com/office/drawing/2014/main" id="{5D7A6D5A-5A5A-E847-90F1-560B6CB8D41B}"/>
              </a:ext>
            </a:extLst>
          </p:cNvPr>
          <p:cNvSpPr/>
          <p:nvPr/>
        </p:nvSpPr>
        <p:spPr>
          <a:xfrm>
            <a:off x="250386" y="29916607"/>
            <a:ext cx="12612119" cy="575053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en-US" sz="4400" b="1" u="sng" dirty="0">
                <a:solidFill>
                  <a:sysClr val="windowText" lastClr="000000"/>
                </a:solidFill>
              </a:rPr>
              <a:t>Suggestions</a:t>
            </a:r>
          </a:p>
          <a:p>
            <a:pPr marL="857250" lvl="0" indent="-857250">
              <a:lnSpc>
                <a:spcPct val="150000"/>
              </a:lnSpc>
              <a:buFont typeface="Wingdings" pitchFamily="2" charset="2"/>
              <a:buChar char="Ø"/>
            </a:pPr>
            <a:r>
              <a:rPr lang="en-US" sz="4400" dirty="0">
                <a:solidFill>
                  <a:sysClr val="windowText" lastClr="000000"/>
                </a:solidFill>
              </a:rPr>
              <a:t>Present the results of the QIP to the Radiographer and Radiologist group. Action can then be taken to improve adherence to the standard. </a:t>
            </a:r>
            <a:endParaRPr lang="en-GB" sz="4400" dirty="0">
              <a:solidFill>
                <a:sysClr val="windowText" lastClr="000000"/>
              </a:solidFill>
            </a:endParaRPr>
          </a:p>
          <a:p>
            <a:pPr>
              <a:lnSpc>
                <a:spcPct val="150000"/>
              </a:lnSpc>
            </a:pPr>
            <a:br>
              <a:rPr lang="en-US" sz="4400" dirty="0"/>
            </a:br>
            <a:r>
              <a:rPr lang="en-US" sz="5000" dirty="0"/>
              <a:t> </a:t>
            </a:r>
          </a:p>
        </p:txBody>
      </p:sp>
      <p:sp>
        <p:nvSpPr>
          <p:cNvPr id="7" name="Rounded Rectangle 6">
            <a:extLst>
              <a:ext uri="{FF2B5EF4-FFF2-40B4-BE49-F238E27FC236}">
                <a16:creationId xmlns:a16="http://schemas.microsoft.com/office/drawing/2014/main" id="{7EC8E85F-96B5-8F47-97D3-2A48C996AA5A}"/>
              </a:ext>
            </a:extLst>
          </p:cNvPr>
          <p:cNvSpPr/>
          <p:nvPr/>
        </p:nvSpPr>
        <p:spPr>
          <a:xfrm>
            <a:off x="22134267" y="13618285"/>
            <a:ext cx="8256037" cy="827212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sz="4400" b="1" u="sng" dirty="0">
                <a:solidFill>
                  <a:sysClr val="windowText" lastClr="000000"/>
                </a:solidFill>
              </a:rPr>
              <a:t>Exclusion Criteria </a:t>
            </a:r>
            <a:br>
              <a:rPr lang="en-US" sz="4400" dirty="0">
                <a:solidFill>
                  <a:sysClr val="windowText" lastClr="000000"/>
                </a:solidFill>
              </a:rPr>
            </a:br>
            <a:r>
              <a:rPr lang="en-US" sz="4400" dirty="0">
                <a:solidFill>
                  <a:sysClr val="windowText" lastClr="000000"/>
                </a:solidFill>
              </a:rPr>
              <a:t>Listed in Soliton (Radiology Portal) as CT biopsy Thorax but no biopsies performed (</a:t>
            </a:r>
            <a:r>
              <a:rPr lang="en-US" sz="4400" dirty="0" err="1">
                <a:solidFill>
                  <a:sysClr val="windowText" lastClr="000000"/>
                </a:solidFill>
              </a:rPr>
              <a:t>eg.</a:t>
            </a:r>
            <a:r>
              <a:rPr lang="en-US" sz="4400" dirty="0">
                <a:solidFill>
                  <a:sysClr val="windowText" lastClr="000000"/>
                </a:solidFill>
              </a:rPr>
              <a:t> Lesion got better or resolved or inadequate bloods)</a:t>
            </a:r>
            <a:endParaRPr lang="en-GB" sz="4400" dirty="0">
              <a:solidFill>
                <a:sysClr val="windowText" lastClr="000000"/>
              </a:solidFill>
            </a:endParaRPr>
          </a:p>
          <a:p>
            <a:endParaRPr lang="en-US" sz="6600" dirty="0"/>
          </a:p>
        </p:txBody>
      </p:sp>
      <p:sp>
        <p:nvSpPr>
          <p:cNvPr id="8" name="Rounded Rectangle 7">
            <a:extLst>
              <a:ext uri="{FF2B5EF4-FFF2-40B4-BE49-F238E27FC236}">
                <a16:creationId xmlns:a16="http://schemas.microsoft.com/office/drawing/2014/main" id="{CA6E4988-FFF2-E048-B0F5-A05C32ACA56F}"/>
              </a:ext>
            </a:extLst>
          </p:cNvPr>
          <p:cNvSpPr/>
          <p:nvPr/>
        </p:nvSpPr>
        <p:spPr>
          <a:xfrm>
            <a:off x="14492321" y="13757053"/>
            <a:ext cx="7546251" cy="946921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fontAlgn="t">
              <a:lnSpc>
                <a:spcPct val="150000"/>
              </a:lnSpc>
            </a:pPr>
            <a:r>
              <a:rPr lang="en-US" sz="4400" b="1" u="sng" dirty="0">
                <a:solidFill>
                  <a:sysClr val="windowText" lastClr="000000"/>
                </a:solidFill>
              </a:rPr>
              <a:t>Inclusion Criteria </a:t>
            </a:r>
            <a:br>
              <a:rPr lang="en-US" sz="4400" b="1" u="sng" dirty="0">
                <a:solidFill>
                  <a:sysClr val="windowText" lastClr="000000"/>
                </a:solidFill>
              </a:rPr>
            </a:br>
            <a:r>
              <a:rPr lang="en-US" sz="4400" dirty="0">
                <a:solidFill>
                  <a:sysClr val="windowText" lastClr="000000"/>
                </a:solidFill>
              </a:rPr>
              <a:t>All patients who underwent CT lung biopsies from March 2023 to April 2024.  This included some patients with repeat biopsies.</a:t>
            </a:r>
            <a:endParaRPr lang="en-GB" sz="4400" dirty="0">
              <a:solidFill>
                <a:sysClr val="windowText" lastClr="000000"/>
              </a:solidFill>
            </a:endParaRPr>
          </a:p>
          <a:p>
            <a:pPr fontAlgn="t">
              <a:lnSpc>
                <a:spcPct val="150000"/>
              </a:lnSpc>
            </a:pPr>
            <a:endParaRPr lang="en-GB" sz="4400" dirty="0"/>
          </a:p>
        </p:txBody>
      </p:sp>
      <p:graphicFrame>
        <p:nvGraphicFramePr>
          <p:cNvPr id="12" name="Chart 11">
            <a:extLst>
              <a:ext uri="{FF2B5EF4-FFF2-40B4-BE49-F238E27FC236}">
                <a16:creationId xmlns:a16="http://schemas.microsoft.com/office/drawing/2014/main" id="{6B4ABDFE-8CCE-BE43-89D1-03B3798877DF}"/>
              </a:ext>
            </a:extLst>
          </p:cNvPr>
          <p:cNvGraphicFramePr>
            <a:graphicFrameLocks/>
          </p:cNvGraphicFramePr>
          <p:nvPr>
            <p:extLst>
              <p:ext uri="{D42A27DB-BD31-4B8C-83A1-F6EECF244321}">
                <p14:modId xmlns:p14="http://schemas.microsoft.com/office/powerpoint/2010/main" val="1808177670"/>
              </p:ext>
            </p:extLst>
          </p:nvPr>
        </p:nvGraphicFramePr>
        <p:xfrm>
          <a:off x="13482040" y="19761044"/>
          <a:ext cx="15514090" cy="11479398"/>
        </p:xfrm>
        <a:graphic>
          <a:graphicData uri="http://schemas.openxmlformats.org/drawingml/2006/chart">
            <c:chart xmlns:c="http://schemas.openxmlformats.org/drawingml/2006/chart" xmlns:r="http://schemas.openxmlformats.org/officeDocument/2006/relationships" r:id="rId3"/>
          </a:graphicData>
        </a:graphic>
      </p:graphicFrame>
      <p:sp>
        <p:nvSpPr>
          <p:cNvPr id="2" name="Rounded Rectangle 1">
            <a:extLst>
              <a:ext uri="{FF2B5EF4-FFF2-40B4-BE49-F238E27FC236}">
                <a16:creationId xmlns:a16="http://schemas.microsoft.com/office/drawing/2014/main" id="{6695710C-9BC2-2548-9B42-043AA000538E}"/>
              </a:ext>
            </a:extLst>
          </p:cNvPr>
          <p:cNvSpPr/>
          <p:nvPr/>
        </p:nvSpPr>
        <p:spPr>
          <a:xfrm>
            <a:off x="14359751" y="6348530"/>
            <a:ext cx="15915462" cy="726975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sz="4400" b="1" u="sng" dirty="0">
                <a:solidFill>
                  <a:schemeClr val="tx1"/>
                </a:solidFill>
              </a:rPr>
              <a:t>Background</a:t>
            </a:r>
            <a:br>
              <a:rPr lang="en-US" sz="4400" dirty="0">
                <a:solidFill>
                  <a:schemeClr val="tx1"/>
                </a:solidFill>
              </a:rPr>
            </a:br>
            <a:r>
              <a:rPr lang="en-US" sz="4400" dirty="0">
                <a:solidFill>
                  <a:schemeClr val="tx1"/>
                </a:solidFill>
              </a:rPr>
              <a:t>Consent forms and WHO forms completion for radiological intervention is an essential element. Aim of audit is to assess the practice in RWT in completion of these forms during CT lung biopsies to maintain good and safe medical practice.  As these forms are part of medicolegal documents they should be physically and digitally stored and readily available for review.</a:t>
            </a:r>
            <a:endParaRPr lang="en-GB" sz="4400" dirty="0">
              <a:solidFill>
                <a:schemeClr val="tx1"/>
              </a:solidFill>
            </a:endParaRPr>
          </a:p>
        </p:txBody>
      </p:sp>
      <p:sp>
        <p:nvSpPr>
          <p:cNvPr id="6" name="Rectangle 5">
            <a:extLst>
              <a:ext uri="{FF2B5EF4-FFF2-40B4-BE49-F238E27FC236}">
                <a16:creationId xmlns:a16="http://schemas.microsoft.com/office/drawing/2014/main" id="{F9BDCCE9-DD1D-F347-A7E5-D6AC515FF9CF}"/>
              </a:ext>
            </a:extLst>
          </p:cNvPr>
          <p:cNvSpPr/>
          <p:nvPr/>
        </p:nvSpPr>
        <p:spPr>
          <a:xfrm>
            <a:off x="563819" y="35293398"/>
            <a:ext cx="8095195" cy="4050019"/>
          </a:xfrm>
          <a:prstGeom prst="rect">
            <a:avLst/>
          </a:prstGeom>
        </p:spPr>
        <p:txBody>
          <a:bodyPr wrap="square">
            <a:spAutoFit/>
          </a:bodyPr>
          <a:lstStyle/>
          <a:p>
            <a:pPr>
              <a:lnSpc>
                <a:spcPct val="150000"/>
              </a:lnSpc>
            </a:pPr>
            <a:r>
              <a:rPr lang="en-US" sz="4400" b="1" u="sng" dirty="0"/>
              <a:t>Second Cycle Outcome</a:t>
            </a:r>
          </a:p>
          <a:p>
            <a:pPr>
              <a:lnSpc>
                <a:spcPct val="150000"/>
              </a:lnSpc>
            </a:pPr>
            <a:r>
              <a:rPr lang="en-US" sz="4400" dirty="0"/>
              <a:t>Date collected from October – December 2023</a:t>
            </a:r>
          </a:p>
          <a:p>
            <a:pPr>
              <a:lnSpc>
                <a:spcPct val="150000"/>
              </a:lnSpc>
            </a:pPr>
            <a:r>
              <a:rPr lang="en-US" sz="4400" dirty="0"/>
              <a:t>24 cases in total 100% compliance </a:t>
            </a:r>
          </a:p>
        </p:txBody>
      </p:sp>
      <p:sp>
        <p:nvSpPr>
          <p:cNvPr id="9" name="Rectangle 8">
            <a:extLst>
              <a:ext uri="{FF2B5EF4-FFF2-40B4-BE49-F238E27FC236}">
                <a16:creationId xmlns:a16="http://schemas.microsoft.com/office/drawing/2014/main" id="{57CB033E-1B7A-BC47-AB99-7846C3A301C7}"/>
              </a:ext>
            </a:extLst>
          </p:cNvPr>
          <p:cNvSpPr/>
          <p:nvPr/>
        </p:nvSpPr>
        <p:spPr>
          <a:xfrm>
            <a:off x="9512821" y="35092002"/>
            <a:ext cx="8752625" cy="5065682"/>
          </a:xfrm>
          <a:prstGeom prst="rect">
            <a:avLst/>
          </a:prstGeom>
        </p:spPr>
        <p:txBody>
          <a:bodyPr wrap="square">
            <a:spAutoFit/>
          </a:bodyPr>
          <a:lstStyle/>
          <a:p>
            <a:pPr>
              <a:lnSpc>
                <a:spcPct val="150000"/>
              </a:lnSpc>
            </a:pPr>
            <a:r>
              <a:rPr lang="en-US" sz="4400" b="1" u="sng" dirty="0"/>
              <a:t>Third Cycle Outcome</a:t>
            </a:r>
            <a:br>
              <a:rPr lang="en-US" sz="4400" dirty="0"/>
            </a:br>
            <a:r>
              <a:rPr lang="en-US" sz="4400" dirty="0"/>
              <a:t>Data collected from January – April 2024</a:t>
            </a:r>
          </a:p>
          <a:p>
            <a:pPr>
              <a:lnSpc>
                <a:spcPct val="150000"/>
              </a:lnSpc>
            </a:pPr>
            <a:r>
              <a:rPr lang="en-US" sz="4400" dirty="0"/>
              <a:t>36 in total 100% compliance </a:t>
            </a:r>
          </a:p>
          <a:p>
            <a:pPr>
              <a:lnSpc>
                <a:spcPct val="150000"/>
              </a:lnSpc>
            </a:pPr>
            <a:r>
              <a:rPr lang="en-US" sz="4400" dirty="0"/>
              <a:t>1 patient did not have consent form</a:t>
            </a:r>
          </a:p>
        </p:txBody>
      </p:sp>
      <p:sp>
        <p:nvSpPr>
          <p:cNvPr id="10" name="TextBox 9">
            <a:extLst>
              <a:ext uri="{FF2B5EF4-FFF2-40B4-BE49-F238E27FC236}">
                <a16:creationId xmlns:a16="http://schemas.microsoft.com/office/drawing/2014/main" id="{C4EE02DA-3E96-4B41-8E99-7AA194158EA9}"/>
              </a:ext>
            </a:extLst>
          </p:cNvPr>
          <p:cNvSpPr txBox="1"/>
          <p:nvPr/>
        </p:nvSpPr>
        <p:spPr>
          <a:xfrm>
            <a:off x="127629" y="41007944"/>
            <a:ext cx="28141399" cy="2636234"/>
          </a:xfrm>
          <a:prstGeom prst="rect">
            <a:avLst/>
          </a:prstGeom>
          <a:noFill/>
        </p:spPr>
        <p:txBody>
          <a:bodyPr wrap="square" rtlCol="0">
            <a:spAutoFit/>
          </a:bodyPr>
          <a:lstStyle/>
          <a:p>
            <a:r>
              <a:rPr lang="en-GB" sz="2000" dirty="0" err="1"/>
              <a:t>www.rcr.ac.uk</a:t>
            </a:r>
            <a:r>
              <a:rPr lang="en-GB" sz="2000" dirty="0"/>
              <a:t>. (n.d.). </a:t>
            </a:r>
            <a:r>
              <a:rPr lang="en-GB" sz="2000" i="1" dirty="0"/>
              <a:t>Information offered to patients after consent for radiological procedures [QSI Ref: XR-502] | The Royal College of Radiologists</a:t>
            </a:r>
            <a:r>
              <a:rPr lang="en-GB" sz="2000" dirty="0"/>
              <a:t>. [online] Available at: https://</a:t>
            </a:r>
            <a:r>
              <a:rPr lang="en-GB" sz="2000" dirty="0" err="1"/>
              <a:t>www.rcr.ac.uk</a:t>
            </a:r>
            <a:r>
              <a:rPr lang="en-GB" sz="2000" dirty="0"/>
              <a:t>/career-development/audit-quality-improvement/</a:t>
            </a:r>
            <a:r>
              <a:rPr lang="en-GB" sz="2000" dirty="0" err="1"/>
              <a:t>auditlive</a:t>
            </a:r>
            <a:r>
              <a:rPr lang="en-GB" sz="2000" dirty="0"/>
              <a:t>-radiology/information-offered-to-patients-after-consent-for-radiological-procedures-qsi-ref-xr-502/ [Accessed 22 Apr. 2024].</a:t>
            </a:r>
          </a:p>
          <a:p>
            <a:r>
              <a:rPr lang="en-GB" sz="2000" dirty="0"/>
              <a:t>‌</a:t>
            </a:r>
            <a:r>
              <a:rPr lang="en-GB" sz="2000" dirty="0" err="1"/>
              <a:t>Ariyanayagam</a:t>
            </a:r>
            <a:r>
              <a:rPr lang="en-GB" sz="2000" dirty="0"/>
              <a:t>, T., Drinkwater, K., Cozens, N., </a:t>
            </a:r>
            <a:r>
              <a:rPr lang="en-GB" sz="2000" dirty="0" err="1"/>
              <a:t>Howlett</a:t>
            </a:r>
            <a:r>
              <a:rPr lang="en-GB" sz="2000" dirty="0"/>
              <a:t>, D. and Malcolm, P. (2019). UK national audit of safety checks for radiology interventions. </a:t>
            </a:r>
            <a:r>
              <a:rPr lang="en-GB" sz="2000" i="1" dirty="0"/>
              <a:t>The British Journal of Radiology</a:t>
            </a:r>
            <a:r>
              <a:rPr lang="en-GB" sz="2000" dirty="0"/>
              <a:t>, 92(1094), p.20180637. </a:t>
            </a:r>
            <a:r>
              <a:rPr lang="en-GB" sz="2000" dirty="0" err="1"/>
              <a:t>doi:https</a:t>
            </a:r>
            <a:r>
              <a:rPr lang="en-GB" sz="2000" dirty="0"/>
              <a:t>://</a:t>
            </a:r>
            <a:r>
              <a:rPr lang="en-GB" sz="2000" dirty="0" err="1"/>
              <a:t>doi.org</a:t>
            </a:r>
            <a:r>
              <a:rPr lang="en-GB" sz="2000" dirty="0"/>
              <a:t>/10.1259/bjr.20180637.</a:t>
            </a:r>
          </a:p>
          <a:p>
            <a:r>
              <a:rPr lang="en-GB" sz="2000" dirty="0"/>
              <a:t>‌</a:t>
            </a:r>
            <a:r>
              <a:rPr lang="en-GB" sz="2000" dirty="0" err="1"/>
              <a:t>Koetser</a:t>
            </a:r>
            <a:r>
              <a:rPr lang="en-GB" sz="2000" dirty="0"/>
              <a:t>, I.C.J., de Vries, E.N., van </a:t>
            </a:r>
            <a:r>
              <a:rPr lang="en-GB" sz="2000" dirty="0" err="1"/>
              <a:t>Delden</a:t>
            </a:r>
            <a:r>
              <a:rPr lang="en-GB" sz="2000" dirty="0"/>
              <a:t>, O.M., </a:t>
            </a:r>
            <a:r>
              <a:rPr lang="en-GB" sz="2000" dirty="0" err="1"/>
              <a:t>Smorenburg</a:t>
            </a:r>
            <a:r>
              <a:rPr lang="en-GB" sz="2000" dirty="0"/>
              <a:t>, S.M., </a:t>
            </a:r>
            <a:r>
              <a:rPr lang="en-GB" sz="2000" dirty="0" err="1"/>
              <a:t>Boermeester</a:t>
            </a:r>
            <a:r>
              <a:rPr lang="en-GB" sz="2000" dirty="0"/>
              <a:t>, M.A. and van </a:t>
            </a:r>
            <a:r>
              <a:rPr lang="en-GB" sz="2000" dirty="0" err="1"/>
              <a:t>Lienden</a:t>
            </a:r>
            <a:r>
              <a:rPr lang="en-GB" sz="2000" dirty="0"/>
              <a:t>, K.P. (2012). A Checklist to Improve Patient Safety in Interventional Radiology. </a:t>
            </a:r>
            <a:r>
              <a:rPr lang="en-GB" sz="2000" i="1" dirty="0" err="1"/>
              <a:t>CardioVascular</a:t>
            </a:r>
            <a:r>
              <a:rPr lang="en-GB" sz="2000" i="1" dirty="0"/>
              <a:t> and Interventional Radiology</a:t>
            </a:r>
            <a:r>
              <a:rPr lang="en-GB" sz="2000" dirty="0"/>
              <a:t>, [online] 36(2), pp.312–319. </a:t>
            </a:r>
            <a:r>
              <a:rPr lang="en-GB" sz="2000" dirty="0" err="1"/>
              <a:t>doi:https</a:t>
            </a:r>
            <a:r>
              <a:rPr lang="en-GB" sz="2000" dirty="0"/>
              <a:t>://</a:t>
            </a:r>
            <a:r>
              <a:rPr lang="en-GB" sz="2000" dirty="0" err="1"/>
              <a:t>doi.org</a:t>
            </a:r>
            <a:r>
              <a:rPr lang="en-GB" sz="2000" dirty="0"/>
              <a:t>/10.1007/s00270-012-0395-z.</a:t>
            </a:r>
          </a:p>
          <a:p>
            <a:endParaRPr lang="en-US" dirty="0"/>
          </a:p>
        </p:txBody>
      </p:sp>
      <p:pic>
        <p:nvPicPr>
          <p:cNvPr id="13" name="Picture 12">
            <a:extLst>
              <a:ext uri="{FF2B5EF4-FFF2-40B4-BE49-F238E27FC236}">
                <a16:creationId xmlns:a16="http://schemas.microsoft.com/office/drawing/2014/main" id="{74697480-04E4-744B-8971-B803F633E5FC}"/>
              </a:ext>
            </a:extLst>
          </p:cNvPr>
          <p:cNvPicPr>
            <a:picLocks noChangeAspect="1"/>
          </p:cNvPicPr>
          <p:nvPr/>
        </p:nvPicPr>
        <p:blipFill>
          <a:blip r:embed="rId4"/>
          <a:stretch>
            <a:fillRect/>
          </a:stretch>
        </p:blipFill>
        <p:spPr>
          <a:xfrm>
            <a:off x="18977287" y="30633344"/>
            <a:ext cx="8489490" cy="10118850"/>
          </a:xfrm>
          <a:prstGeom prst="rect">
            <a:avLst/>
          </a:prstGeom>
        </p:spPr>
      </p:pic>
    </p:spTree>
    <p:extLst>
      <p:ext uri="{BB962C8B-B14F-4D97-AF65-F5344CB8AC3E}">
        <p14:creationId xmlns:p14="http://schemas.microsoft.com/office/powerpoint/2010/main" val="24386725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Props1.xml><?xml version="1.0" encoding="utf-8"?>
<ds:datastoreItem xmlns:ds="http://schemas.openxmlformats.org/officeDocument/2006/customXml" ds:itemID="{868C88B3-55AE-4014-A360-B08D0D2F7DFF}"/>
</file>

<file path=customXml/itemProps2.xml><?xml version="1.0" encoding="utf-8"?>
<ds:datastoreItem xmlns:ds="http://schemas.openxmlformats.org/officeDocument/2006/customXml" ds:itemID="{9A0ABCC5-EFDF-4D24-988B-DFEAB25523E8}"/>
</file>

<file path=customXml/itemProps3.xml><?xml version="1.0" encoding="utf-8"?>
<ds:datastoreItem xmlns:ds="http://schemas.openxmlformats.org/officeDocument/2006/customXml" ds:itemID="{0622F010-7D83-43C4-A4A3-5F0C490E8EF2}"/>
</file>

<file path=docProps/app.xml><?xml version="1.0" encoding="utf-8"?>
<Properties xmlns="http://schemas.openxmlformats.org/officeDocument/2006/extended-properties" xmlns:vt="http://schemas.openxmlformats.org/officeDocument/2006/docPropsVTypes">
  <Template/>
  <TotalTime>6561</TotalTime>
  <Words>592</Words>
  <Application>Microsoft Macintosh PowerPoint</Application>
  <PresentationFormat>Custom</PresentationFormat>
  <Paragraphs>26</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Wingdings</vt:lpstr>
      <vt:lpstr>Office Theme</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Jemima Francis</dc:creator>
  <cp:lastModifiedBy>VISHAL, Babu (THE ROYAL WOLVERHAMPTON NHS TRUST)</cp:lastModifiedBy>
  <cp:revision>71</cp:revision>
  <dcterms:created xsi:type="dcterms:W3CDTF">2023-10-07T13:05:27Z</dcterms:created>
  <dcterms:modified xsi:type="dcterms:W3CDTF">2024-05-29T23:02:53Z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ies>
</file>