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sldIdLst>
    <p:sldId id="256" r:id="rId5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830B00-E45C-4035-D1A8-4F2ACA820935}" v="2" dt="2024-08-21T15:46:48.3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HITEHOUSE, Suzanne (THE ROYAL WOLVERHAMPTON NHS TRUST)" userId="7f37851c-5287-4a64-af1b-74b91d14f7c1" providerId="ADAL" clId="{91E147FD-3D42-4755-B554-9917A24672E1}"/>
    <pc:docChg chg="modSld">
      <pc:chgData name="WHITEHOUSE, Suzanne (THE ROYAL WOLVERHAMPTON NHS TRUST)" userId="7f37851c-5287-4a64-af1b-74b91d14f7c1" providerId="ADAL" clId="{91E147FD-3D42-4755-B554-9917A24672E1}" dt="2024-05-10T07:52:17.190" v="2"/>
      <pc:docMkLst>
        <pc:docMk/>
      </pc:docMkLst>
      <pc:sldChg chg="addSp delSp modSp mod">
        <pc:chgData name="WHITEHOUSE, Suzanne (THE ROYAL WOLVERHAMPTON NHS TRUST)" userId="7f37851c-5287-4a64-af1b-74b91d14f7c1" providerId="ADAL" clId="{91E147FD-3D42-4755-B554-9917A24672E1}" dt="2024-05-10T07:52:17.190" v="2"/>
        <pc:sldMkLst>
          <pc:docMk/>
          <pc:sldMk cId="1439128987" sldId="256"/>
        </pc:sldMkLst>
        <pc:spChg chg="add del mod">
          <ac:chgData name="WHITEHOUSE, Suzanne (THE ROYAL WOLVERHAMPTON NHS TRUST)" userId="7f37851c-5287-4a64-af1b-74b91d14f7c1" providerId="ADAL" clId="{91E147FD-3D42-4755-B554-9917A24672E1}" dt="2024-05-10T07:52:17.190" v="2"/>
          <ac:spMkLst>
            <pc:docMk/>
            <pc:sldMk cId="1439128987" sldId="256"/>
            <ac:spMk id="2" creationId="{1166263E-28E0-1D88-C132-EE42743CB3AE}"/>
          </ac:spMkLst>
        </pc:spChg>
      </pc:sldChg>
    </pc:docChg>
  </pc:docChgLst>
  <pc:docChgLst>
    <pc:chgData name="SARAI, Mandeep (THE ROYAL WOLVERHAMPTON NHS TRUST)" userId="S::mandeep.sarai@nhs.net::ec52dbc3-1e6f-40f0-aa0e-6e47e801b378" providerId="AD" clId="Web-{CDF18DD0-B841-4A2C-228D-F5B5B5A6D2E6}"/>
    <pc:docChg chg="modSld">
      <pc:chgData name="SARAI, Mandeep (THE ROYAL WOLVERHAMPTON NHS TRUST)" userId="S::mandeep.sarai@nhs.net::ec52dbc3-1e6f-40f0-aa0e-6e47e801b378" providerId="AD" clId="Web-{CDF18DD0-B841-4A2C-228D-F5B5B5A6D2E6}" dt="2024-06-20T08:44:02.325" v="1" actId="1076"/>
      <pc:docMkLst>
        <pc:docMk/>
      </pc:docMkLst>
      <pc:sldChg chg="modSp">
        <pc:chgData name="SARAI, Mandeep (THE ROYAL WOLVERHAMPTON NHS TRUST)" userId="S::mandeep.sarai@nhs.net::ec52dbc3-1e6f-40f0-aa0e-6e47e801b378" providerId="AD" clId="Web-{CDF18DD0-B841-4A2C-228D-F5B5B5A6D2E6}" dt="2024-06-20T08:44:02.325" v="1" actId="1076"/>
        <pc:sldMkLst>
          <pc:docMk/>
          <pc:sldMk cId="1439128987" sldId="256"/>
        </pc:sldMkLst>
        <pc:spChg chg="mod">
          <ac:chgData name="SARAI, Mandeep (THE ROYAL WOLVERHAMPTON NHS TRUST)" userId="S::mandeep.sarai@nhs.net::ec52dbc3-1e6f-40f0-aa0e-6e47e801b378" providerId="AD" clId="Web-{CDF18DD0-B841-4A2C-228D-F5B5B5A6D2E6}" dt="2024-06-20T08:44:02.325" v="1" actId="1076"/>
          <ac:spMkLst>
            <pc:docMk/>
            <pc:sldMk cId="1439128987" sldId="256"/>
            <ac:spMk id="2" creationId="{8572477D-979D-4055-3A7E-D752AE9F61D0}"/>
          </ac:spMkLst>
        </pc:spChg>
      </pc:sldChg>
    </pc:docChg>
  </pc:docChgLst>
  <pc:docChgLst>
    <pc:chgData name="WHITEHOUSE, Suzanne (THE ROYAL WOLVERHAMPTON NHS TRUST)" userId="7f37851c-5287-4a64-af1b-74b91d14f7c1" providerId="ADAL" clId="{03FC53C8-5C35-4CA1-9BA3-9938C2CC3399}"/>
    <pc:docChg chg="modSld">
      <pc:chgData name="WHITEHOUSE, Suzanne (THE ROYAL WOLVERHAMPTON NHS TRUST)" userId="7f37851c-5287-4a64-af1b-74b91d14f7c1" providerId="ADAL" clId="{03FC53C8-5C35-4CA1-9BA3-9938C2CC3399}" dt="2024-05-30T10:20:16.825" v="2" actId="14100"/>
      <pc:docMkLst>
        <pc:docMk/>
      </pc:docMkLst>
      <pc:sldChg chg="addSp modSp mod">
        <pc:chgData name="WHITEHOUSE, Suzanne (THE ROYAL WOLVERHAMPTON NHS TRUST)" userId="7f37851c-5287-4a64-af1b-74b91d14f7c1" providerId="ADAL" clId="{03FC53C8-5C35-4CA1-9BA3-9938C2CC3399}" dt="2024-05-30T10:20:16.825" v="2" actId="14100"/>
        <pc:sldMkLst>
          <pc:docMk/>
          <pc:sldMk cId="1439128987" sldId="256"/>
        </pc:sldMkLst>
        <pc:picChg chg="add mod">
          <ac:chgData name="WHITEHOUSE, Suzanne (THE ROYAL WOLVERHAMPTON NHS TRUST)" userId="7f37851c-5287-4a64-af1b-74b91d14f7c1" providerId="ADAL" clId="{03FC53C8-5C35-4CA1-9BA3-9938C2CC3399}" dt="2024-05-30T10:20:16.825" v="2" actId="14100"/>
          <ac:picMkLst>
            <pc:docMk/>
            <pc:sldMk cId="1439128987" sldId="256"/>
            <ac:picMk id="3" creationId="{FB295486-0160-A35C-081B-ABE379D2202E}"/>
          </ac:picMkLst>
        </pc:picChg>
      </pc:sldChg>
    </pc:docChg>
  </pc:docChgLst>
  <pc:docChgLst>
    <pc:chgData name="Joyce Bradley" userId="d2b8aad05be5c105" providerId="LiveId" clId="{473AFE5A-6A10-49E5-873D-0F775DD05A97}"/>
    <pc:docChg chg="custSel modSld">
      <pc:chgData name="Joyce Bradley" userId="d2b8aad05be5c105" providerId="LiveId" clId="{473AFE5A-6A10-49E5-873D-0F775DD05A97}" dt="2024-03-28T13:05:55.601" v="0" actId="478"/>
      <pc:docMkLst>
        <pc:docMk/>
      </pc:docMkLst>
      <pc:sldChg chg="delSp mod">
        <pc:chgData name="Joyce Bradley" userId="d2b8aad05be5c105" providerId="LiveId" clId="{473AFE5A-6A10-49E5-873D-0F775DD05A97}" dt="2024-03-28T13:05:55.601" v="0" actId="478"/>
        <pc:sldMkLst>
          <pc:docMk/>
          <pc:sldMk cId="1439128987" sldId="256"/>
        </pc:sldMkLst>
        <pc:spChg chg="del">
          <ac:chgData name="Joyce Bradley" userId="d2b8aad05be5c105" providerId="LiveId" clId="{473AFE5A-6A10-49E5-873D-0F775DD05A97}" dt="2024-03-28T13:05:55.601" v="0" actId="478"/>
          <ac:spMkLst>
            <pc:docMk/>
            <pc:sldMk cId="1439128987" sldId="256"/>
            <ac:spMk id="2" creationId="{E25A532B-2BC3-10CA-E0CA-3367692E983E}"/>
          </ac:spMkLst>
        </pc:spChg>
        <pc:spChg chg="del">
          <ac:chgData name="Joyce Bradley" userId="d2b8aad05be5c105" providerId="LiveId" clId="{473AFE5A-6A10-49E5-873D-0F775DD05A97}" dt="2024-03-28T13:05:55.601" v="0" actId="478"/>
          <ac:spMkLst>
            <pc:docMk/>
            <pc:sldMk cId="1439128987" sldId="256"/>
            <ac:spMk id="3" creationId="{881E84B2-5255-1985-5B8B-80362D665717}"/>
          </ac:spMkLst>
        </pc:spChg>
        <pc:spChg chg="del">
          <ac:chgData name="Joyce Bradley" userId="d2b8aad05be5c105" providerId="LiveId" clId="{473AFE5A-6A10-49E5-873D-0F775DD05A97}" dt="2024-03-28T13:05:55.601" v="0" actId="478"/>
          <ac:spMkLst>
            <pc:docMk/>
            <pc:sldMk cId="1439128987" sldId="256"/>
            <ac:spMk id="4" creationId="{25C5E5C7-62BE-8E80-A3B4-6D18192E9275}"/>
          </ac:spMkLst>
        </pc:spChg>
        <pc:spChg chg="del">
          <ac:chgData name="Joyce Bradley" userId="d2b8aad05be5c105" providerId="LiveId" clId="{473AFE5A-6A10-49E5-873D-0F775DD05A97}" dt="2024-03-28T13:05:55.601" v="0" actId="478"/>
          <ac:spMkLst>
            <pc:docMk/>
            <pc:sldMk cId="1439128987" sldId="256"/>
            <ac:spMk id="5" creationId="{1BA4C8B4-2455-A44E-EB63-3E564A8F0AAE}"/>
          </ac:spMkLst>
        </pc:spChg>
        <pc:spChg chg="del">
          <ac:chgData name="Joyce Bradley" userId="d2b8aad05be5c105" providerId="LiveId" clId="{473AFE5A-6A10-49E5-873D-0F775DD05A97}" dt="2024-03-28T13:05:55.601" v="0" actId="478"/>
          <ac:spMkLst>
            <pc:docMk/>
            <pc:sldMk cId="1439128987" sldId="256"/>
            <ac:spMk id="6" creationId="{65494BCD-135F-7B21-ECD3-90DD4A109739}"/>
          </ac:spMkLst>
        </pc:spChg>
        <pc:spChg chg="del">
          <ac:chgData name="Joyce Bradley" userId="d2b8aad05be5c105" providerId="LiveId" clId="{473AFE5A-6A10-49E5-873D-0F775DD05A97}" dt="2024-03-28T13:05:55.601" v="0" actId="478"/>
          <ac:spMkLst>
            <pc:docMk/>
            <pc:sldMk cId="1439128987" sldId="256"/>
            <ac:spMk id="7" creationId="{52BFF8A2-886B-3F13-22D4-016D3B5CBB6C}"/>
          </ac:spMkLst>
        </pc:spChg>
        <pc:spChg chg="del">
          <ac:chgData name="Joyce Bradley" userId="d2b8aad05be5c105" providerId="LiveId" clId="{473AFE5A-6A10-49E5-873D-0F775DD05A97}" dt="2024-03-28T13:05:55.601" v="0" actId="478"/>
          <ac:spMkLst>
            <pc:docMk/>
            <pc:sldMk cId="1439128987" sldId="256"/>
            <ac:spMk id="8" creationId="{208349FD-73E8-E3DD-E561-549DDCDF91B9}"/>
          </ac:spMkLst>
        </pc:spChg>
        <pc:spChg chg="del">
          <ac:chgData name="Joyce Bradley" userId="d2b8aad05be5c105" providerId="LiveId" clId="{473AFE5A-6A10-49E5-873D-0F775DD05A97}" dt="2024-03-28T13:05:55.601" v="0" actId="478"/>
          <ac:spMkLst>
            <pc:docMk/>
            <pc:sldMk cId="1439128987" sldId="256"/>
            <ac:spMk id="14" creationId="{D2383B45-DBA0-5D81-B965-19E305C681C0}"/>
          </ac:spMkLst>
        </pc:spChg>
        <pc:picChg chg="del">
          <ac:chgData name="Joyce Bradley" userId="d2b8aad05be5c105" providerId="LiveId" clId="{473AFE5A-6A10-49E5-873D-0F775DD05A97}" dt="2024-03-28T13:05:55.601" v="0" actId="478"/>
          <ac:picMkLst>
            <pc:docMk/>
            <pc:sldMk cId="1439128987" sldId="256"/>
            <ac:picMk id="12" creationId="{EECD2284-3963-4D74-0A78-499734C7F9D2}"/>
          </ac:picMkLst>
        </pc:picChg>
        <pc:picChg chg="del">
          <ac:chgData name="Joyce Bradley" userId="d2b8aad05be5c105" providerId="LiveId" clId="{473AFE5A-6A10-49E5-873D-0F775DD05A97}" dt="2024-03-28T13:05:55.601" v="0" actId="478"/>
          <ac:picMkLst>
            <pc:docMk/>
            <pc:sldMk cId="1439128987" sldId="256"/>
            <ac:picMk id="18" creationId="{E387062E-90A8-DC5C-73EC-C23E72A2FF16}"/>
          </ac:picMkLst>
        </pc:picChg>
      </pc:sldChg>
    </pc:docChg>
  </pc:docChgLst>
  <pc:docChgLst>
    <pc:chgData name="BRADLEY, Joyce (WALSALL HEALTHCARE NHS TRUST)" userId="96e82a6e-5013-471e-a9f4-1a2ef9001ce4" providerId="ADAL" clId="{167DBA44-4394-41FF-8D3F-470909BB61F2}"/>
    <pc:docChg chg="modSld">
      <pc:chgData name="BRADLEY, Joyce (WALSALL HEALTHCARE NHS TRUST)" userId="96e82a6e-5013-471e-a9f4-1a2ef9001ce4" providerId="ADAL" clId="{167DBA44-4394-41FF-8D3F-470909BB61F2}" dt="2024-06-03T14:19:52.988" v="0" actId="1076"/>
      <pc:docMkLst>
        <pc:docMk/>
      </pc:docMkLst>
      <pc:sldChg chg="modSp mod">
        <pc:chgData name="BRADLEY, Joyce (WALSALL HEALTHCARE NHS TRUST)" userId="96e82a6e-5013-471e-a9f4-1a2ef9001ce4" providerId="ADAL" clId="{167DBA44-4394-41FF-8D3F-470909BB61F2}" dt="2024-06-03T14:19:52.988" v="0" actId="1076"/>
        <pc:sldMkLst>
          <pc:docMk/>
          <pc:sldMk cId="1439128987" sldId="256"/>
        </pc:sldMkLst>
        <pc:picChg chg="mod">
          <ac:chgData name="BRADLEY, Joyce (WALSALL HEALTHCARE NHS TRUST)" userId="96e82a6e-5013-471e-a9f4-1a2ef9001ce4" providerId="ADAL" clId="{167DBA44-4394-41FF-8D3F-470909BB61F2}" dt="2024-06-03T14:19:52.988" v="0" actId="1076"/>
          <ac:picMkLst>
            <pc:docMk/>
            <pc:sldMk cId="1439128987" sldId="256"/>
            <ac:picMk id="3" creationId="{FB295486-0160-A35C-081B-ABE379D2202E}"/>
          </ac:picMkLst>
        </pc:picChg>
      </pc:sldChg>
    </pc:docChg>
  </pc:docChgLst>
  <pc:docChgLst>
    <pc:chgData name="SARAI, Mandeep (THE ROYAL WOLVERHAMPTON NHS TRUST)" userId="S::mandeep.sarai@nhs.net::ec52dbc3-1e6f-40f0-aa0e-6e47e801b378" providerId="AD" clId="Web-{462A2E9A-689D-C19B-D80B-5944EA9D81D5}"/>
    <pc:docChg chg="modSld">
      <pc:chgData name="SARAI, Mandeep (THE ROYAL WOLVERHAMPTON NHS TRUST)" userId="S::mandeep.sarai@nhs.net::ec52dbc3-1e6f-40f0-aa0e-6e47e801b378" providerId="AD" clId="Web-{462A2E9A-689D-C19B-D80B-5944EA9D81D5}" dt="2024-06-11T11:05:08.191" v="6" actId="20577"/>
      <pc:docMkLst>
        <pc:docMk/>
      </pc:docMkLst>
      <pc:sldChg chg="addSp modSp">
        <pc:chgData name="SARAI, Mandeep (THE ROYAL WOLVERHAMPTON NHS TRUST)" userId="S::mandeep.sarai@nhs.net::ec52dbc3-1e6f-40f0-aa0e-6e47e801b378" providerId="AD" clId="Web-{462A2E9A-689D-C19B-D80B-5944EA9D81D5}" dt="2024-06-11T11:05:08.191" v="6" actId="20577"/>
        <pc:sldMkLst>
          <pc:docMk/>
          <pc:sldMk cId="1439128987" sldId="256"/>
        </pc:sldMkLst>
        <pc:spChg chg="add mod">
          <ac:chgData name="SARAI, Mandeep (THE ROYAL WOLVERHAMPTON NHS TRUST)" userId="S::mandeep.sarai@nhs.net::ec52dbc3-1e6f-40f0-aa0e-6e47e801b378" providerId="AD" clId="Web-{462A2E9A-689D-C19B-D80B-5944EA9D81D5}" dt="2024-06-11T11:05:08.191" v="6" actId="20577"/>
          <ac:spMkLst>
            <pc:docMk/>
            <pc:sldMk cId="1439128987" sldId="256"/>
            <ac:spMk id="2" creationId="{8572477D-979D-4055-3A7E-D752AE9F61D0}"/>
          </ac:spMkLst>
        </pc:spChg>
      </pc:sldChg>
    </pc:docChg>
  </pc:docChgLst>
  <pc:docChgLst>
    <pc:chgData name="MUNRO, Rebecca (THE ROYAL WOLVERHAMPTON NHS TRUST)" userId="S::rebecca.munro2@nhs.net::76ef784e-25fe-41d5-8bf3-e7f9d7305544" providerId="AD" clId="Web-{2E830B00-E45C-4035-D1A8-4F2ACA820935}"/>
    <pc:docChg chg="modSld">
      <pc:chgData name="MUNRO, Rebecca (THE ROYAL WOLVERHAMPTON NHS TRUST)" userId="S::rebecca.munro2@nhs.net::76ef784e-25fe-41d5-8bf3-e7f9d7305544" providerId="AD" clId="Web-{2E830B00-E45C-4035-D1A8-4F2ACA820935}" dt="2024-08-21T15:46:48.323" v="1" actId="1076"/>
      <pc:docMkLst>
        <pc:docMk/>
      </pc:docMkLst>
      <pc:sldChg chg="modSp">
        <pc:chgData name="MUNRO, Rebecca (THE ROYAL WOLVERHAMPTON NHS TRUST)" userId="S::rebecca.munro2@nhs.net::76ef784e-25fe-41d5-8bf3-e7f9d7305544" providerId="AD" clId="Web-{2E830B00-E45C-4035-D1A8-4F2ACA820935}" dt="2024-08-21T15:46:48.323" v="1" actId="1076"/>
        <pc:sldMkLst>
          <pc:docMk/>
          <pc:sldMk cId="1439128987" sldId="256"/>
        </pc:sldMkLst>
        <pc:picChg chg="mod">
          <ac:chgData name="MUNRO, Rebecca (THE ROYAL WOLVERHAMPTON NHS TRUST)" userId="S::rebecca.munro2@nhs.net::76ef784e-25fe-41d5-8bf3-e7f9d7305544" providerId="AD" clId="Web-{2E830B00-E45C-4035-D1A8-4F2ACA820935}" dt="2024-08-21T15:46:48.323" v="1" actId="1076"/>
          <ac:picMkLst>
            <pc:docMk/>
            <pc:sldMk cId="1439128987" sldId="256"/>
            <ac:picMk id="3" creationId="{FB295486-0160-A35C-081B-ABE379D2202E}"/>
          </ac:picMkLst>
        </pc:picChg>
      </pc:sldChg>
    </pc:docChg>
  </pc:docChgLst>
  <pc:docChgLst>
    <pc:chgData name="SARAI, Mandeep (THE ROYAL WOLVERHAMPTON NHS TRUST)" userId="S::mandeep.sarai@nhs.net::ec52dbc3-1e6f-40f0-aa0e-6e47e801b378" providerId="AD" clId="Web-{0157AC8D-147B-AB32-61B2-30A773614385}"/>
    <pc:docChg chg="modSld">
      <pc:chgData name="SARAI, Mandeep (THE ROYAL WOLVERHAMPTON NHS TRUST)" userId="S::mandeep.sarai@nhs.net::ec52dbc3-1e6f-40f0-aa0e-6e47e801b378" providerId="AD" clId="Web-{0157AC8D-147B-AB32-61B2-30A773614385}" dt="2024-06-11T13:32:48.681" v="2" actId="20577"/>
      <pc:docMkLst>
        <pc:docMk/>
      </pc:docMkLst>
      <pc:sldChg chg="modSp">
        <pc:chgData name="SARAI, Mandeep (THE ROYAL WOLVERHAMPTON NHS TRUST)" userId="S::mandeep.sarai@nhs.net::ec52dbc3-1e6f-40f0-aa0e-6e47e801b378" providerId="AD" clId="Web-{0157AC8D-147B-AB32-61B2-30A773614385}" dt="2024-06-11T13:32:48.681" v="2" actId="20577"/>
        <pc:sldMkLst>
          <pc:docMk/>
          <pc:sldMk cId="1439128987" sldId="256"/>
        </pc:sldMkLst>
        <pc:spChg chg="mod">
          <ac:chgData name="SARAI, Mandeep (THE ROYAL WOLVERHAMPTON NHS TRUST)" userId="S::mandeep.sarai@nhs.net::ec52dbc3-1e6f-40f0-aa0e-6e47e801b378" providerId="AD" clId="Web-{0157AC8D-147B-AB32-61B2-30A773614385}" dt="2024-06-11T13:32:48.681" v="2" actId="20577"/>
          <ac:spMkLst>
            <pc:docMk/>
            <pc:sldMk cId="1439128987" sldId="256"/>
            <ac:spMk id="2" creationId="{8572477D-979D-4055-3A7E-D752AE9F61D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3AE1F-CF5B-A64D-BC5D-DC7572A71749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E1A7D-7FFD-6845-A916-EF7EB14EF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724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8D15B-C69A-C945-99D0-425943BFE0DD}" type="datetime1">
              <a:rPr lang="en-GB" smtClean="0"/>
              <a:t>21/08/2024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398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AA62A-9405-8C4B-91C9-9669FEEBBF1C}" type="datetime1">
              <a:rPr lang="en-GB" smtClean="0"/>
              <a:t>21/08/2024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5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CDC4-FB12-964A-B051-89728A9A40C9}" type="datetime1">
              <a:rPr lang="en-GB" smtClean="0"/>
              <a:t>21/08/2024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34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FAE0-DFCF-664C-9113-8E274CE0AFD6}" type="datetime1">
              <a:rPr lang="en-GB" smtClean="0"/>
              <a:t>21/08/2024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35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C2CE-6F26-054F-B7D3-1A35B360EAB1}" type="datetime1">
              <a:rPr lang="en-GB" smtClean="0"/>
              <a:t>21/08/2024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68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82F0-3905-A940-8E74-D4361D13ECB1}" type="datetime1">
              <a:rPr lang="en-GB" smtClean="0"/>
              <a:t>21/08/2024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34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C27AF-50B0-2C4D-BD78-32A0F479207A}" type="datetime1">
              <a:rPr lang="en-GB" smtClean="0"/>
              <a:t>21/08/2024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2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2DC3D-7A03-5644-95D6-5F36B5A10ECA}" type="datetime1">
              <a:rPr lang="en-GB" smtClean="0"/>
              <a:t>21/08/2024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63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01CF-5683-CD43-9505-4151FA33088C}" type="datetime1">
              <a:rPr lang="en-GB" smtClean="0"/>
              <a:t>21/08/2024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2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AD87-DD57-764F-9F68-85A207130292}" type="datetime1">
              <a:rPr lang="en-GB" smtClean="0"/>
              <a:t>21/08/2024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62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CA60-DA8F-F348-8431-4D2A57F19BB4}" type="datetime1">
              <a:rPr lang="en-GB" smtClean="0"/>
              <a:t>21/08/2024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5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F44D2-BA93-4C48-98F4-B6E46704D06E}" type="datetime1">
              <a:rPr lang="en-GB" smtClean="0"/>
              <a:t>21/08/2024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1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968EE91-BD68-8146-B4F1-F84513CD0E29}"/>
              </a:ext>
            </a:extLst>
          </p:cNvPr>
          <p:cNvSpPr txBox="1"/>
          <p:nvPr/>
        </p:nvSpPr>
        <p:spPr>
          <a:xfrm>
            <a:off x="382021" y="762001"/>
            <a:ext cx="6563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Proposal Heading to Go 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8AD6FE-F3F4-8946-838E-E4A51B087E8E}"/>
              </a:ext>
            </a:extLst>
          </p:cNvPr>
          <p:cNvSpPr txBox="1"/>
          <p:nvPr/>
        </p:nvSpPr>
        <p:spPr>
          <a:xfrm>
            <a:off x="382020" y="1285222"/>
            <a:ext cx="5605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4C5C1C-0FD9-D2DD-1160-649D900937C6}"/>
              </a:ext>
            </a:extLst>
          </p:cNvPr>
          <p:cNvSpPr txBox="1"/>
          <p:nvPr/>
        </p:nvSpPr>
        <p:spPr>
          <a:xfrm>
            <a:off x="215444" y="13221931"/>
            <a:ext cx="4821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/ Team Name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21009E-D3EA-EDFE-40A4-FCD65B828EFF}"/>
              </a:ext>
            </a:extLst>
          </p:cNvPr>
          <p:cNvSpPr txBox="1"/>
          <p:nvPr/>
        </p:nvSpPr>
        <p:spPr>
          <a:xfrm>
            <a:off x="229620" y="13695535"/>
            <a:ext cx="54309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Summary Summary Summary Summary Summary Summary Summary Summary Summary Summary Summary Summary Summary Summary Summary Summary Summary Summary Summary</a:t>
            </a:r>
          </a:p>
          <a:p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Summary Summary Summary Summary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295486-0160-A35C-081B-ABE379D220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194"/>
            <a:ext cx="10691813" cy="1523468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572477D-979D-4055-3A7E-D752AE9F61D0}"/>
              </a:ext>
            </a:extLst>
          </p:cNvPr>
          <p:cNvSpPr txBox="1"/>
          <p:nvPr/>
        </p:nvSpPr>
        <p:spPr>
          <a:xfrm>
            <a:off x="5065" y="13761"/>
            <a:ext cx="235278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bg1"/>
                </a:solidFill>
                <a:ea typeface="Calibri"/>
                <a:cs typeface="Calibri"/>
              </a:rPr>
              <a:t>A24 - 016</a:t>
            </a:r>
            <a:endParaRPr lang="en-US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128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8558D486CC5045A982F0F2438BD9A1" ma:contentTypeVersion="17" ma:contentTypeDescription="Create a new document." ma:contentTypeScope="" ma:versionID="6125e023a77ce2394b05c3574ecd43d8">
  <xsd:schema xmlns:xsd="http://www.w3.org/2001/XMLSchema" xmlns:xs="http://www.w3.org/2001/XMLSchema" xmlns:p="http://schemas.microsoft.com/office/2006/metadata/properties" xmlns:ns1="http://schemas.microsoft.com/sharepoint/v3" xmlns:ns2="cdef7ab9-3519-4273-a22c-7105e88b5b86" xmlns:ns3="b1d9df04-9b8d-4886-96c6-6484f0dc8e88" targetNamespace="http://schemas.microsoft.com/office/2006/metadata/properties" ma:root="true" ma:fieldsID="ce06e6b8a7f8ffefc2737c4f8edab9b3" ns1:_="" ns2:_="" ns3:_="">
    <xsd:import namespace="http://schemas.microsoft.com/sharepoint/v3"/>
    <xsd:import namespace="cdef7ab9-3519-4273-a22c-7105e88b5b86"/>
    <xsd:import namespace="b1d9df04-9b8d-4886-96c6-6484f0dc8e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ef7ab9-3519-4273-a22c-7105e88b5b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d9df04-9b8d-4886-96c6-6484f0dc8e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ba22f223-8c2e-4278-a535-175b475a8894}" ma:internalName="TaxCatchAll" ma:showField="CatchAllData" ma:web="b1d9df04-9b8d-4886-96c6-6484f0dc8e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b1d9df04-9b8d-4886-96c6-6484f0dc8e88" xsi:nil="true"/>
    <lcf76f155ced4ddcb4097134ff3c332f xmlns="cdef7ab9-3519-4273-a22c-7105e88b5b86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4C11C75D-62B1-43E6-A22F-6FF8F1D8F7A3}">
  <ds:schemaRefs>
    <ds:schemaRef ds:uri="b1d9df04-9b8d-4886-96c6-6484f0dc8e88"/>
    <ds:schemaRef ds:uri="cdef7ab9-3519-4273-a22c-7105e88b5b8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A92ED6B-347B-4CF5-8B42-2E8FCDDCF26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556C1ED-BEF0-484F-A3A6-062BE5F9E8BD}">
  <ds:schemaRefs>
    <ds:schemaRef ds:uri="b1d9df04-9b8d-4886-96c6-6484f0dc8e88"/>
    <ds:schemaRef ds:uri="cdef7ab9-3519-4273-a22c-7105e88b5b8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Custom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Lakha Manoj (RBK) Walsall Healthcare NHS Trust</dc:creator>
  <cp:revision>1</cp:revision>
  <dcterms:created xsi:type="dcterms:W3CDTF">2020-12-07T15:24:36Z</dcterms:created>
  <dcterms:modified xsi:type="dcterms:W3CDTF">2024-08-21T15:47:03Z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0x010100F68558D486CC5045A982F0F2438BD9A1</vt:lpwstr>
  </property>
  <property fmtid="{D5CDD505-2E9C-101B-9397-08002B2CF9AE}" pid="3" name="MediaServiceImageTags">
    <vt:lpwstr/>
  </property>
</Properties>
</file>