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9E30D5-E7C8-E928-E765-39A2993CB5BC}" v="1" dt="2024-06-11T14:16:35.255"/>
    <p1510:client id="{5C323ED2-9916-E9C8-BAB4-CDBE82D852B9}" v="13" dt="2024-06-11T13:24:08.414"/>
    <p1510:client id="{687E9B38-F2F9-AE77-14FA-601BCD1765BC}" v="44" dt="2024-06-11T10:21:49.145"/>
    <p1510:client id="{F5ED22A1-0ED7-DD85-98EE-648E0F31FC59}" v="128" dt="2024-06-11T10:23:10.706"/>
    <p1510:client id="{FABC5278-4C5D-EC8D-6A93-A1B65132DD1E}" v="12" dt="2024-06-11T14:11:59.1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I, Mandeep (THE ROYAL WOLVERHAMPTON NHS TRUST)" userId="S::mandeep.sarai@nhs.net::ec52dbc3-1e6f-40f0-aa0e-6e47e801b378" providerId="AD" clId="Web-{5C323ED2-9916-E9C8-BAB4-CDBE82D852B9}"/>
    <pc:docChg chg="modSld">
      <pc:chgData name="SARAI, Mandeep (THE ROYAL WOLVERHAMPTON NHS TRUST)" userId="S::mandeep.sarai@nhs.net::ec52dbc3-1e6f-40f0-aa0e-6e47e801b378" providerId="AD" clId="Web-{5C323ED2-9916-E9C8-BAB4-CDBE82D852B9}" dt="2024-06-11T13:24:08.039" v="4" actId="20577"/>
      <pc:docMkLst>
        <pc:docMk/>
      </pc:docMkLst>
      <pc:sldChg chg="modSp">
        <pc:chgData name="SARAI, Mandeep (THE ROYAL WOLVERHAMPTON NHS TRUST)" userId="S::mandeep.sarai@nhs.net::ec52dbc3-1e6f-40f0-aa0e-6e47e801b378" providerId="AD" clId="Web-{5C323ED2-9916-E9C8-BAB4-CDBE82D852B9}" dt="2024-06-11T13:24:08.039" v="4" actId="20577"/>
        <pc:sldMkLst>
          <pc:docMk/>
          <pc:sldMk cId="1439128987" sldId="256"/>
        </pc:sldMkLst>
        <pc:spChg chg="mod">
          <ac:chgData name="SARAI, Mandeep (THE ROYAL WOLVERHAMPTON NHS TRUST)" userId="S::mandeep.sarai@nhs.net::ec52dbc3-1e6f-40f0-aa0e-6e47e801b378" providerId="AD" clId="Web-{5C323ED2-9916-E9C8-BAB4-CDBE82D852B9}" dt="2024-06-11T13:24:08.039" v="4" actId="20577"/>
          <ac:spMkLst>
            <pc:docMk/>
            <pc:sldMk cId="1439128987" sldId="256"/>
            <ac:spMk id="5" creationId="{6AAC1B45-E5AD-7670-C3A4-42A22706DDE2}"/>
          </ac:spMkLst>
        </pc:spChg>
      </pc:sldChg>
    </pc:docChg>
  </pc:docChgLst>
  <pc:docChgLst>
    <pc:chgData name="SARAI, Mandeep (THE ROYAL WOLVERHAMPTON NHS TRUST)" userId="S::mandeep.sarai@nhs.net::ec52dbc3-1e6f-40f0-aa0e-6e47e801b378" providerId="AD" clId="Web-{687E9B38-F2F9-AE77-14FA-601BCD1765BC}"/>
    <pc:docChg chg="modSld">
      <pc:chgData name="SARAI, Mandeep (THE ROYAL WOLVERHAMPTON NHS TRUST)" userId="S::mandeep.sarai@nhs.net::ec52dbc3-1e6f-40f0-aa0e-6e47e801b378" providerId="AD" clId="Web-{687E9B38-F2F9-AE77-14FA-601BCD1765BC}" dt="2024-06-11T10:21:49.145" v="23" actId="20577"/>
      <pc:docMkLst>
        <pc:docMk/>
      </pc:docMkLst>
      <pc:sldChg chg="addSp delSp modSp">
        <pc:chgData name="SARAI, Mandeep (THE ROYAL WOLVERHAMPTON NHS TRUST)" userId="S::mandeep.sarai@nhs.net::ec52dbc3-1e6f-40f0-aa0e-6e47e801b378" providerId="AD" clId="Web-{687E9B38-F2F9-AE77-14FA-601BCD1765BC}" dt="2024-06-11T10:21:49.145" v="23" actId="20577"/>
        <pc:sldMkLst>
          <pc:docMk/>
          <pc:sldMk cId="1439128987" sldId="256"/>
        </pc:sldMkLst>
        <pc:spChg chg="add mod">
          <ac:chgData name="SARAI, Mandeep (THE ROYAL WOLVERHAMPTON NHS TRUST)" userId="S::mandeep.sarai@nhs.net::ec52dbc3-1e6f-40f0-aa0e-6e47e801b378" providerId="AD" clId="Web-{687E9B38-F2F9-AE77-14FA-601BCD1765BC}" dt="2024-06-11T10:21:49.145" v="23" actId="20577"/>
          <ac:spMkLst>
            <pc:docMk/>
            <pc:sldMk cId="1439128987" sldId="256"/>
            <ac:spMk id="5" creationId="{6AAC1B45-E5AD-7670-C3A4-42A22706DDE2}"/>
          </ac:spMkLst>
        </pc:spChg>
        <pc:spChg chg="add del">
          <ac:chgData name="SARAI, Mandeep (THE ROYAL WOLVERHAMPTON NHS TRUST)" userId="S::mandeep.sarai@nhs.net::ec52dbc3-1e6f-40f0-aa0e-6e47e801b378" providerId="AD" clId="Web-{687E9B38-F2F9-AE77-14FA-601BCD1765BC}" dt="2024-06-11T10:21:45.504" v="20"/>
          <ac:spMkLst>
            <pc:docMk/>
            <pc:sldMk cId="1439128987" sldId="256"/>
            <ac:spMk id="6" creationId="{495F65C0-5993-6072-0F4A-0D8C441C4A9A}"/>
          </ac:spMkLst>
        </pc:spChg>
      </pc:sldChg>
    </pc:docChg>
  </pc:docChgLst>
  <pc:docChgLst>
    <pc:chgData name="SARAI, Mandeep (THE ROYAL WOLVERHAMPTON NHS TRUST)" userId="S::mandeep.sarai@nhs.net::ec52dbc3-1e6f-40f0-aa0e-6e47e801b378" providerId="AD" clId="Web-{FABC5278-4C5D-EC8D-6A93-A1B65132DD1E}"/>
    <pc:docChg chg="modSld">
      <pc:chgData name="SARAI, Mandeep (THE ROYAL WOLVERHAMPTON NHS TRUST)" userId="S::mandeep.sarai@nhs.net::ec52dbc3-1e6f-40f0-aa0e-6e47e801b378" providerId="AD" clId="Web-{FABC5278-4C5D-EC8D-6A93-A1B65132DD1E}" dt="2024-06-11T14:11:59.168" v="9" actId="14100"/>
      <pc:docMkLst>
        <pc:docMk/>
      </pc:docMkLst>
      <pc:sldChg chg="modSp">
        <pc:chgData name="SARAI, Mandeep (THE ROYAL WOLVERHAMPTON NHS TRUST)" userId="S::mandeep.sarai@nhs.net::ec52dbc3-1e6f-40f0-aa0e-6e47e801b378" providerId="AD" clId="Web-{FABC5278-4C5D-EC8D-6A93-A1B65132DD1E}" dt="2024-06-11T14:11:59.168" v="9" actId="14100"/>
        <pc:sldMkLst>
          <pc:docMk/>
          <pc:sldMk cId="1439128987" sldId="256"/>
        </pc:sldMkLst>
        <pc:spChg chg="mod">
          <ac:chgData name="SARAI, Mandeep (THE ROYAL WOLVERHAMPTON NHS TRUST)" userId="S::mandeep.sarai@nhs.net::ec52dbc3-1e6f-40f0-aa0e-6e47e801b378" providerId="AD" clId="Web-{FABC5278-4C5D-EC8D-6A93-A1B65132DD1E}" dt="2024-06-11T14:11:59.168" v="9" actId="14100"/>
          <ac:spMkLst>
            <pc:docMk/>
            <pc:sldMk cId="1439128987" sldId="256"/>
            <ac:spMk id="5" creationId="{6AAC1B45-E5AD-7670-C3A4-42A22706DDE2}"/>
          </ac:spMkLst>
        </pc:spChg>
      </pc:sldChg>
    </pc:docChg>
  </pc:docChgLst>
  <pc:docChgLst>
    <pc:chgData name="SARAI, Mandeep (THE ROYAL WOLVERHAMPTON NHS TRUST)" userId="S::mandeep.sarai@nhs.net::ec52dbc3-1e6f-40f0-aa0e-6e47e801b378" providerId="AD" clId="Web-{F5ED22A1-0ED7-DD85-98EE-648E0F31FC59}"/>
    <pc:docChg chg="modSld">
      <pc:chgData name="SARAI, Mandeep (THE ROYAL WOLVERHAMPTON NHS TRUST)" userId="S::mandeep.sarai@nhs.net::ec52dbc3-1e6f-40f0-aa0e-6e47e801b378" providerId="AD" clId="Web-{F5ED22A1-0ED7-DD85-98EE-648E0F31FC59}" dt="2024-06-11T10:23:09.565" v="120" actId="20577"/>
      <pc:docMkLst>
        <pc:docMk/>
      </pc:docMkLst>
      <pc:sldChg chg="modSp">
        <pc:chgData name="SARAI, Mandeep (THE ROYAL WOLVERHAMPTON NHS TRUST)" userId="S::mandeep.sarai@nhs.net::ec52dbc3-1e6f-40f0-aa0e-6e47e801b378" providerId="AD" clId="Web-{F5ED22A1-0ED7-DD85-98EE-648E0F31FC59}" dt="2024-06-11T10:23:09.565" v="120" actId="20577"/>
        <pc:sldMkLst>
          <pc:docMk/>
          <pc:sldMk cId="1439128987" sldId="256"/>
        </pc:sldMkLst>
        <pc:spChg chg="mod">
          <ac:chgData name="SARAI, Mandeep (THE ROYAL WOLVERHAMPTON NHS TRUST)" userId="S::mandeep.sarai@nhs.net::ec52dbc3-1e6f-40f0-aa0e-6e47e801b378" providerId="AD" clId="Web-{F5ED22A1-0ED7-DD85-98EE-648E0F31FC59}" dt="2024-06-11T10:23:09.565" v="120" actId="20577"/>
          <ac:spMkLst>
            <pc:docMk/>
            <pc:sldMk cId="1439128987" sldId="256"/>
            <ac:spMk id="5" creationId="{6AAC1B45-E5AD-7670-C3A4-42A22706DDE2}"/>
          </ac:spMkLst>
        </pc:spChg>
      </pc:sldChg>
    </pc:docChg>
  </pc:docChgLst>
  <pc:docChgLst>
    <pc:chgData name="SARAI, Mandeep (THE ROYAL WOLVERHAMPTON NHS TRUST)" userId="S::mandeep.sarai@nhs.net::ec52dbc3-1e6f-40f0-aa0e-6e47e801b378" providerId="AD" clId="Web-{549E30D5-E7C8-E928-E765-39A2993CB5BC}"/>
    <pc:docChg chg="modSld">
      <pc:chgData name="SARAI, Mandeep (THE ROYAL WOLVERHAMPTON NHS TRUST)" userId="S::mandeep.sarai@nhs.net::ec52dbc3-1e6f-40f0-aa0e-6e47e801b378" providerId="AD" clId="Web-{549E30D5-E7C8-E928-E765-39A2993CB5BC}" dt="2024-06-11T14:16:35.255" v="0" actId="688"/>
      <pc:docMkLst>
        <pc:docMk/>
      </pc:docMkLst>
      <pc:sldChg chg="modSp">
        <pc:chgData name="SARAI, Mandeep (THE ROYAL WOLVERHAMPTON NHS TRUST)" userId="S::mandeep.sarai@nhs.net::ec52dbc3-1e6f-40f0-aa0e-6e47e801b378" providerId="AD" clId="Web-{549E30D5-E7C8-E928-E765-39A2993CB5BC}" dt="2024-06-11T14:16:35.255" v="0" actId="688"/>
        <pc:sldMkLst>
          <pc:docMk/>
          <pc:sldMk cId="1439128987" sldId="256"/>
        </pc:sldMkLst>
        <pc:spChg chg="mod">
          <ac:chgData name="SARAI, Mandeep (THE ROYAL WOLVERHAMPTON NHS TRUST)" userId="S::mandeep.sarai@nhs.net::ec52dbc3-1e6f-40f0-aa0e-6e47e801b378" providerId="AD" clId="Web-{549E30D5-E7C8-E928-E765-39A2993CB5BC}" dt="2024-06-11T14:16:35.255" v="0" actId="688"/>
          <ac:spMkLst>
            <pc:docMk/>
            <pc:sldMk cId="1439128987" sldId="256"/>
            <ac:spMk id="5" creationId="{6AAC1B45-E5AD-7670-C3A4-42A22706DDE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3AE1F-CF5B-A64D-BC5D-DC7572A71749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E1A7D-7FFD-6845-A916-EF7EB14EF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8D15B-C69A-C945-99D0-425943BFE0DD}" type="datetime1">
              <a:rPr lang="en-GB" smtClean="0"/>
              <a:t>11/06/2024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A62A-9405-8C4B-91C9-9669FEEBBF1C}" type="datetime1">
              <a:rPr lang="en-GB" smtClean="0"/>
              <a:t>11/06/2024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CDC4-FB12-964A-B051-89728A9A40C9}" type="datetime1">
              <a:rPr lang="en-GB" smtClean="0"/>
              <a:t>11/06/2024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FAE0-DFCF-664C-9113-8E274CE0AFD6}" type="datetime1">
              <a:rPr lang="en-GB" smtClean="0"/>
              <a:t>11/06/2024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C2CE-6F26-054F-B7D3-1A35B360EAB1}" type="datetime1">
              <a:rPr lang="en-GB" smtClean="0"/>
              <a:t>11/06/2024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82F0-3905-A940-8E74-D4361D13ECB1}" type="datetime1">
              <a:rPr lang="en-GB" smtClean="0"/>
              <a:t>11/06/2024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3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27AF-50B0-2C4D-BD78-32A0F479207A}" type="datetime1">
              <a:rPr lang="en-GB" smtClean="0"/>
              <a:t>11/06/2024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2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DC3D-7A03-5644-95D6-5F36B5A10ECA}" type="datetime1">
              <a:rPr lang="en-GB" smtClean="0"/>
              <a:t>11/06/2024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01CF-5683-CD43-9505-4151FA33088C}" type="datetime1">
              <a:rPr lang="en-GB" smtClean="0"/>
              <a:t>11/06/2024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AD87-DD57-764F-9F68-85A207130292}" type="datetime1">
              <a:rPr lang="en-GB" smtClean="0"/>
              <a:t>11/06/2024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CA60-DA8F-F348-8431-4D2A57F19BB4}" type="datetime1">
              <a:rPr lang="en-GB" smtClean="0"/>
              <a:t>11/06/2024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F44D2-BA93-4C48-98F4-B6E46704D06E}" type="datetime1">
              <a:rPr lang="en-GB" smtClean="0"/>
              <a:t>11/06/2024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661E7-D1BC-9F4E-ACDB-6E2E147C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1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68EE91-BD68-8146-B4F1-F84513CD0E29}"/>
              </a:ext>
            </a:extLst>
          </p:cNvPr>
          <p:cNvSpPr txBox="1"/>
          <p:nvPr/>
        </p:nvSpPr>
        <p:spPr>
          <a:xfrm>
            <a:off x="382020" y="641577"/>
            <a:ext cx="6563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Reducing the number of accountable infections on C35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AD6FE-F3F4-8946-838E-E4A51B087E8E}"/>
              </a:ext>
            </a:extLst>
          </p:cNvPr>
          <p:cNvSpPr txBox="1"/>
          <p:nvPr/>
        </p:nvSpPr>
        <p:spPr>
          <a:xfrm>
            <a:off x="382020" y="1413295"/>
            <a:ext cx="70926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Kayleigh Morgan-Guest,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 Sister, 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Clare Banks,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Matron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Mayowa Adebayo,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 Nurse, 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Ruth Obodo,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Sister,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 Arum, 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Healthcare Assistant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21009E-D3EA-EDFE-40A4-FCD65B828EFF}"/>
              </a:ext>
            </a:extLst>
          </p:cNvPr>
          <p:cNvSpPr txBox="1"/>
          <p:nvPr/>
        </p:nvSpPr>
        <p:spPr>
          <a:xfrm>
            <a:off x="382020" y="13159640"/>
            <a:ext cx="54309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Reducing the number of accountable infections on C35</a:t>
            </a:r>
          </a:p>
          <a:p>
            <a:endParaRPr lang="en-US" sz="2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</a:t>
            </a:r>
            <a:r>
              <a:rPr lang="en-US" sz="20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Haematology</a:t>
            </a:r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Unit team (C35)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BFFD88-4C36-408F-4707-67273145C282}"/>
              </a:ext>
            </a:extLst>
          </p:cNvPr>
          <p:cNvSpPr txBox="1"/>
          <p:nvPr/>
        </p:nvSpPr>
        <p:spPr>
          <a:xfrm>
            <a:off x="382020" y="2778801"/>
            <a:ext cx="4963886" cy="10618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Background</a:t>
            </a:r>
          </a:p>
          <a:p>
            <a:r>
              <a:rPr lang="en-GB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 number of accountable infections were recorded on B11 (Clinical Haematology Unit) and C35 (Deanesly ward) between December 2023 and February 2024.</a:t>
            </a:r>
          </a:p>
          <a:p>
            <a:endParaRPr lang="en-GB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GB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GB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GB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GB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GB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GB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GB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GB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GB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GB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GB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GB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 number of risks were found to be contributing factors: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Patients with a pick line are sometimes becoming infected whilst at home, resulting in a hospital admission</a:t>
            </a:r>
            <a:endParaRPr lang="en-GB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Handwash basins are sometimes being used for teeth brushing</a:t>
            </a:r>
            <a:endParaRPr lang="en-GB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Pillows are sometimes being used for both feet and head</a:t>
            </a:r>
            <a:endParaRPr lang="en-GB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Bed sheets are sometimes returning from laundry stained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en-GB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lvl="0"/>
            <a:r>
              <a:rPr lang="en-GB" b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Project Aim:</a:t>
            </a:r>
          </a:p>
          <a:p>
            <a:r>
              <a:rPr lang="en-GB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To reduce accountable infections on B11 and C35 by 60% by October, and 80% by March 2025.</a:t>
            </a:r>
          </a:p>
          <a:p>
            <a:endParaRPr lang="en-GB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GB" b="1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What did we do?</a:t>
            </a:r>
          </a:p>
          <a:p>
            <a:r>
              <a:rPr lang="en-GB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 small project group was formed to including ‘IP champions’ to work on ideas for </a:t>
            </a:r>
            <a:r>
              <a:rPr lang="en-GB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reducing the number of accountable infections.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A2720F-95E2-02DB-9B7D-63FFB2874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20" y="4390561"/>
            <a:ext cx="4821351" cy="28979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176BB9-00A4-E7DC-6814-B10236DF2292}"/>
              </a:ext>
            </a:extLst>
          </p:cNvPr>
          <p:cNvSpPr txBox="1"/>
          <p:nvPr/>
        </p:nvSpPr>
        <p:spPr>
          <a:xfrm>
            <a:off x="5500461" y="2778800"/>
            <a:ext cx="465477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An action plan was created, and meetings held to review progress:</a:t>
            </a:r>
          </a:p>
          <a:p>
            <a:endParaRPr lang="en-GB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Two nurses to attend when PICC line is being inserted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Posters above wash hand basins to reinforce handwashing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Biopatch dressings to be utilised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Daily HCA checklist to be produced and used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Room orientation document to be updated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Fortnightly training from IP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Teams to complete Datix/report to Laundry when ‘clean’ sheets are returned stained</a:t>
            </a:r>
          </a:p>
          <a:p>
            <a:endParaRPr lang="en-GB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GB" b="1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What was the outcome?</a:t>
            </a:r>
          </a:p>
          <a:p>
            <a:r>
              <a:rPr lang="en-GB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Following implementation of the above actions, there have been no further accountable infections on both B11 and C35 since the beginning of March 2024.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16BD92-DB0F-D2CD-7EED-B313550E8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906" y="8857116"/>
            <a:ext cx="5143985" cy="25218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AC1B45-E5AD-7670-C3A4-42A22706DDE2}"/>
              </a:ext>
            </a:extLst>
          </p:cNvPr>
          <p:cNvSpPr txBox="1"/>
          <p:nvPr/>
        </p:nvSpPr>
        <p:spPr>
          <a:xfrm>
            <a:off x="158041" y="32449"/>
            <a:ext cx="172795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cs typeface="Calibri"/>
              </a:rPr>
              <a:t>A24 - 008</a:t>
            </a:r>
          </a:p>
        </p:txBody>
      </p:sp>
    </p:spTree>
    <p:extLst>
      <p:ext uri="{BB962C8B-B14F-4D97-AF65-F5344CB8AC3E}">
        <p14:creationId xmlns:p14="http://schemas.microsoft.com/office/powerpoint/2010/main" val="14391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d9df04-9b8d-4886-96c6-6484f0dc8e88" xsi:nil="true"/>
    <lcf76f155ced4ddcb4097134ff3c332f xmlns="cdef7ab9-3519-4273-a22c-7105e88b5b8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558D486CC5045A982F0F2438BD9A1" ma:contentTypeVersion="17" ma:contentTypeDescription="Create a new document." ma:contentTypeScope="" ma:versionID="6125e023a77ce2394b05c3574ecd43d8">
  <xsd:schema xmlns:xsd="http://www.w3.org/2001/XMLSchema" xmlns:xs="http://www.w3.org/2001/XMLSchema" xmlns:p="http://schemas.microsoft.com/office/2006/metadata/properties" xmlns:ns1="http://schemas.microsoft.com/sharepoint/v3" xmlns:ns2="cdef7ab9-3519-4273-a22c-7105e88b5b86" xmlns:ns3="b1d9df04-9b8d-4886-96c6-6484f0dc8e88" targetNamespace="http://schemas.microsoft.com/office/2006/metadata/properties" ma:root="true" ma:fieldsID="ce06e6b8a7f8ffefc2737c4f8edab9b3" ns1:_="" ns2:_="" ns3:_="">
    <xsd:import namespace="http://schemas.microsoft.com/sharepoint/v3"/>
    <xsd:import namespace="cdef7ab9-3519-4273-a22c-7105e88b5b86"/>
    <xsd:import namespace="b1d9df04-9b8d-4886-96c6-6484f0dc8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f7ab9-3519-4273-a22c-7105e88b5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9df04-9b8d-4886-96c6-6484f0dc8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22f223-8c2e-4278-a535-175b475a8894}" ma:internalName="TaxCatchAll" ma:showField="CatchAllData" ma:web="b1d9df04-9b8d-4886-96c6-6484f0dc8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BEF0E1-C7AC-47CD-BA0B-6836E9BF1FEC}">
  <ds:schemaRefs>
    <ds:schemaRef ds:uri="b1d9df04-9b8d-4886-96c6-6484f0dc8e88"/>
    <ds:schemaRef ds:uri="cdef7ab9-3519-4273-a22c-7105e88b5b86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5F855201-AE7C-4870-B604-BACEBC4A1B27}">
  <ds:schemaRefs>
    <ds:schemaRef ds:uri="b1d9df04-9b8d-4886-96c6-6484f0dc8e88"/>
    <ds:schemaRef ds:uri="cdef7ab9-3519-4273-a22c-7105e88b5b8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7EE0792-2437-40C9-A911-56EC9BA232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Lakha Manoj (RBK) Walsall Healthcare NHS Trust</dc:creator>
  <cp:revision>1</cp:revision>
  <dcterms:created xsi:type="dcterms:W3CDTF">2020-12-07T15:24:36Z</dcterms:created>
  <dcterms:modified xsi:type="dcterms:W3CDTF">2024-06-11T14:16:36Z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0x010100F68558D486CC5045A982F0F2438BD9A1</vt:lpwstr>
  </property>
  <property fmtid="{D5CDD505-2E9C-101B-9397-08002B2CF9AE}" pid="3" name="MediaServiceImageTags">
    <vt:lpwstr/>
  </property>
</Properties>
</file>