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sldIdLst>
    <p:sldId id="256" r:id="rId5"/>
  </p:sldIdLst>
  <p:sldSz cx="10691813" cy="1511935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CB1950C-0869-4DED-B849-548EC4BB7215}" v="4" dt="2024-08-06T10:11:42.40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777"/>
    <p:restoredTop sz="96405"/>
  </p:normalViewPr>
  <p:slideViewPr>
    <p:cSldViewPr snapToGrid="0" snapToObjects="1">
      <p:cViewPr varScale="1">
        <p:scale>
          <a:sx n="52" d="100"/>
          <a:sy n="52" d="100"/>
        </p:scale>
        <p:origin x="2610"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I, Mandeep (THE ROYAL WOLVERHAMPTON NHS TRUST)" userId="S::mandeep.sarai@nhs.net::ec52dbc3-1e6f-40f0-aa0e-6e47e801b378" providerId="AD" clId="Web-{7C0D0899-02BA-EDD6-009F-4C25D5FB1A00}"/>
    <pc:docChg chg="modSld">
      <pc:chgData name="SARAI, Mandeep (THE ROYAL WOLVERHAMPTON NHS TRUST)" userId="S::mandeep.sarai@nhs.net::ec52dbc3-1e6f-40f0-aa0e-6e47e801b378" providerId="AD" clId="Web-{7C0D0899-02BA-EDD6-009F-4C25D5FB1A00}" dt="2024-06-11T13:23:06.807" v="0" actId="20577"/>
      <pc:docMkLst>
        <pc:docMk/>
      </pc:docMkLst>
      <pc:sldChg chg="modSp">
        <pc:chgData name="SARAI, Mandeep (THE ROYAL WOLVERHAMPTON NHS TRUST)" userId="S::mandeep.sarai@nhs.net::ec52dbc3-1e6f-40f0-aa0e-6e47e801b378" providerId="AD" clId="Web-{7C0D0899-02BA-EDD6-009F-4C25D5FB1A00}" dt="2024-06-11T13:23:06.807" v="0" actId="20577"/>
        <pc:sldMkLst>
          <pc:docMk/>
          <pc:sldMk cId="1439128987" sldId="256"/>
        </pc:sldMkLst>
        <pc:spChg chg="mod">
          <ac:chgData name="SARAI, Mandeep (THE ROYAL WOLVERHAMPTON NHS TRUST)" userId="S::mandeep.sarai@nhs.net::ec52dbc3-1e6f-40f0-aa0e-6e47e801b378" providerId="AD" clId="Web-{7C0D0899-02BA-EDD6-009F-4C25D5FB1A00}" dt="2024-06-11T13:23:06.807" v="0" actId="20577"/>
          <ac:spMkLst>
            <pc:docMk/>
            <pc:sldMk cId="1439128987" sldId="256"/>
            <ac:spMk id="2" creationId="{44575660-5599-8F2B-3187-32405E3323F6}"/>
          </ac:spMkLst>
        </pc:spChg>
      </pc:sldChg>
    </pc:docChg>
  </pc:docChgLst>
  <pc:docChgLst>
    <pc:chgData name="SARAI, Mandeep (THE ROYAL WOLVERHAMPTON NHS TRUST)" userId="S::mandeep.sarai@nhs.net::ec52dbc3-1e6f-40f0-aa0e-6e47e801b378" providerId="AD" clId="Web-{A41EB346-FFD3-F028-E5F4-288153EA11D5}"/>
    <pc:docChg chg="modSld">
      <pc:chgData name="SARAI, Mandeep (THE ROYAL WOLVERHAMPTON NHS TRUST)" userId="S::mandeep.sarai@nhs.net::ec52dbc3-1e6f-40f0-aa0e-6e47e801b378" providerId="AD" clId="Web-{A41EB346-FFD3-F028-E5F4-288153EA11D5}" dt="2024-06-11T14:10:01.501" v="3" actId="14100"/>
      <pc:docMkLst>
        <pc:docMk/>
      </pc:docMkLst>
      <pc:sldChg chg="modSp">
        <pc:chgData name="SARAI, Mandeep (THE ROYAL WOLVERHAMPTON NHS TRUST)" userId="S::mandeep.sarai@nhs.net::ec52dbc3-1e6f-40f0-aa0e-6e47e801b378" providerId="AD" clId="Web-{A41EB346-FFD3-F028-E5F4-288153EA11D5}" dt="2024-06-11T14:10:01.501" v="3" actId="14100"/>
        <pc:sldMkLst>
          <pc:docMk/>
          <pc:sldMk cId="1439128987" sldId="256"/>
        </pc:sldMkLst>
        <pc:spChg chg="mod">
          <ac:chgData name="SARAI, Mandeep (THE ROYAL WOLVERHAMPTON NHS TRUST)" userId="S::mandeep.sarai@nhs.net::ec52dbc3-1e6f-40f0-aa0e-6e47e801b378" providerId="AD" clId="Web-{A41EB346-FFD3-F028-E5F4-288153EA11D5}" dt="2024-06-11T14:10:01.501" v="3" actId="14100"/>
          <ac:spMkLst>
            <pc:docMk/>
            <pc:sldMk cId="1439128987" sldId="256"/>
            <ac:spMk id="2" creationId="{44575660-5599-8F2B-3187-32405E3323F6}"/>
          </ac:spMkLst>
        </pc:spChg>
        <pc:spChg chg="mod">
          <ac:chgData name="SARAI, Mandeep (THE ROYAL WOLVERHAMPTON NHS TRUST)" userId="S::mandeep.sarai@nhs.net::ec52dbc3-1e6f-40f0-aa0e-6e47e801b378" providerId="AD" clId="Web-{A41EB346-FFD3-F028-E5F4-288153EA11D5}" dt="2024-06-11T14:09:49.531" v="2" actId="1076"/>
          <ac:spMkLst>
            <pc:docMk/>
            <pc:sldMk cId="1439128987" sldId="256"/>
            <ac:spMk id="9" creationId="{7968EE91-BD68-8146-B4F1-F84513CD0E29}"/>
          </ac:spMkLst>
        </pc:spChg>
      </pc:sldChg>
    </pc:docChg>
  </pc:docChgLst>
  <pc:docChgLst>
    <pc:chgData name="WHITEHOUSE, Suzanne (THE ROYAL WOLVERHAMPTON NHS TRUST)" userId="S::suzanne.whitehouse@nhs.net::7f37851c-5287-4a64-af1b-74b91d14f7c1" providerId="AD" clId="Web-{780513A3-553A-47AC-A066-63B1E3F67605}"/>
    <pc:docChg chg="modSld">
      <pc:chgData name="WHITEHOUSE, Suzanne (THE ROYAL WOLVERHAMPTON NHS TRUST)" userId="S::suzanne.whitehouse@nhs.net::7f37851c-5287-4a64-af1b-74b91d14f7c1" providerId="AD" clId="Web-{780513A3-553A-47AC-A066-63B1E3F67605}" dt="2024-05-24T07:30:35.031" v="3" actId="1076"/>
      <pc:docMkLst>
        <pc:docMk/>
      </pc:docMkLst>
      <pc:sldChg chg="delSp modSp">
        <pc:chgData name="WHITEHOUSE, Suzanne (THE ROYAL WOLVERHAMPTON NHS TRUST)" userId="S::suzanne.whitehouse@nhs.net::7f37851c-5287-4a64-af1b-74b91d14f7c1" providerId="AD" clId="Web-{780513A3-553A-47AC-A066-63B1E3F67605}" dt="2024-05-24T07:30:35.031" v="3" actId="1076"/>
        <pc:sldMkLst>
          <pc:docMk/>
          <pc:sldMk cId="1439128987" sldId="256"/>
        </pc:sldMkLst>
        <pc:spChg chg="mod">
          <ac:chgData name="WHITEHOUSE, Suzanne (THE ROYAL WOLVERHAMPTON NHS TRUST)" userId="S::suzanne.whitehouse@nhs.net::7f37851c-5287-4a64-af1b-74b91d14f7c1" providerId="AD" clId="Web-{780513A3-553A-47AC-A066-63B1E3F67605}" dt="2024-05-24T07:30:35.031" v="3" actId="1076"/>
          <ac:spMkLst>
            <pc:docMk/>
            <pc:sldMk cId="1439128987" sldId="256"/>
            <ac:spMk id="16" creationId="{6A4C5C1C-0FD9-D2DD-1160-649D900937C6}"/>
          </ac:spMkLst>
        </pc:spChg>
        <pc:spChg chg="del">
          <ac:chgData name="WHITEHOUSE, Suzanne (THE ROYAL WOLVERHAMPTON NHS TRUST)" userId="S::suzanne.whitehouse@nhs.net::7f37851c-5287-4a64-af1b-74b91d14f7c1" providerId="AD" clId="Web-{780513A3-553A-47AC-A066-63B1E3F67605}" dt="2024-05-24T07:30:14.437" v="0"/>
          <ac:spMkLst>
            <pc:docMk/>
            <pc:sldMk cId="1439128987" sldId="256"/>
            <ac:spMk id="17" creationId="{0221009E-D3EA-EDFE-40A4-FCD65B828EFF}"/>
          </ac:spMkLst>
        </pc:spChg>
      </pc:sldChg>
    </pc:docChg>
  </pc:docChgLst>
  <pc:docChgLst>
    <pc:chgData name="SARAI, Mandeep (THE ROYAL WOLVERHAMPTON NHS TRUST)" userId="S::mandeep.sarai@nhs.net::ec52dbc3-1e6f-40f0-aa0e-6e47e801b378" providerId="AD" clId="Web-{83F1020F-FBB8-6C6C-9D80-31FAC3796565}"/>
    <pc:docChg chg="modSld">
      <pc:chgData name="SARAI, Mandeep (THE ROYAL WOLVERHAMPTON NHS TRUST)" userId="S::mandeep.sarai@nhs.net::ec52dbc3-1e6f-40f0-aa0e-6e47e801b378" providerId="AD" clId="Web-{83F1020F-FBB8-6C6C-9D80-31FAC3796565}" dt="2024-06-11T10:15:19.480" v="5" actId="20577"/>
      <pc:docMkLst>
        <pc:docMk/>
      </pc:docMkLst>
      <pc:sldChg chg="addSp modSp">
        <pc:chgData name="SARAI, Mandeep (THE ROYAL WOLVERHAMPTON NHS TRUST)" userId="S::mandeep.sarai@nhs.net::ec52dbc3-1e6f-40f0-aa0e-6e47e801b378" providerId="AD" clId="Web-{83F1020F-FBB8-6C6C-9D80-31FAC3796565}" dt="2024-06-11T10:15:19.480" v="5" actId="20577"/>
        <pc:sldMkLst>
          <pc:docMk/>
          <pc:sldMk cId="1439128987" sldId="256"/>
        </pc:sldMkLst>
        <pc:spChg chg="add mod">
          <ac:chgData name="SARAI, Mandeep (THE ROYAL WOLVERHAMPTON NHS TRUST)" userId="S::mandeep.sarai@nhs.net::ec52dbc3-1e6f-40f0-aa0e-6e47e801b378" providerId="AD" clId="Web-{83F1020F-FBB8-6C6C-9D80-31FAC3796565}" dt="2024-06-11T10:15:19.480" v="5" actId="20577"/>
          <ac:spMkLst>
            <pc:docMk/>
            <pc:sldMk cId="1439128987" sldId="256"/>
            <ac:spMk id="2" creationId="{44575660-5599-8F2B-3187-32405E3323F6}"/>
          </ac:spMkLst>
        </pc:spChg>
      </pc:sldChg>
    </pc:docChg>
  </pc:docChgLst>
  <pc:docChgLst>
    <pc:chgData name="GINDAY, Karam (WALSALL HEALTHCARE NHS TRUST)" userId="S::karam.ginday@nhs.net::b5d95ef6-4ea9-4d9d-a0ee-db631b895b59" providerId="AD" clId="Web-{ACB1950C-0869-4DED-B849-548EC4BB7215}"/>
    <pc:docChg chg="modSld">
      <pc:chgData name="GINDAY, Karam (WALSALL HEALTHCARE NHS TRUST)" userId="S::karam.ginday@nhs.net::b5d95ef6-4ea9-4d9d-a0ee-db631b895b59" providerId="AD" clId="Web-{ACB1950C-0869-4DED-B849-548EC4BB7215}" dt="2024-08-06T10:11:42.402" v="3" actId="1076"/>
      <pc:docMkLst>
        <pc:docMk/>
      </pc:docMkLst>
      <pc:sldChg chg="modSp">
        <pc:chgData name="GINDAY, Karam (WALSALL HEALTHCARE NHS TRUST)" userId="S::karam.ginday@nhs.net::b5d95ef6-4ea9-4d9d-a0ee-db631b895b59" providerId="AD" clId="Web-{ACB1950C-0869-4DED-B849-548EC4BB7215}" dt="2024-08-06T10:11:42.402" v="3" actId="1076"/>
        <pc:sldMkLst>
          <pc:docMk/>
          <pc:sldMk cId="1439128987" sldId="256"/>
        </pc:sldMkLst>
        <pc:spChg chg="mod">
          <ac:chgData name="GINDAY, Karam (WALSALL HEALTHCARE NHS TRUST)" userId="S::karam.ginday@nhs.net::b5d95ef6-4ea9-4d9d-a0ee-db631b895b59" providerId="AD" clId="Web-{ACB1950C-0869-4DED-B849-548EC4BB7215}" dt="2024-08-06T10:11:42.402" v="3" actId="1076"/>
          <ac:spMkLst>
            <pc:docMk/>
            <pc:sldMk cId="1439128987" sldId="256"/>
            <ac:spMk id="10" creationId="{B58AD6FE-F3F4-8946-838E-E4A51B087E8E}"/>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Division</a:t>
            </a:r>
            <a:r>
              <a:rPr lang="en-US" baseline="0"/>
              <a:t> 2 wards excluding AMU</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'Weekly compliance'!$B$1</c:f>
              <c:strCache>
                <c:ptCount val="1"/>
                <c:pt idx="0">
                  <c:v>PVC compliance</c:v>
                </c:pt>
              </c:strCache>
            </c:strRef>
          </c:tx>
          <c:spPr>
            <a:ln w="28575" cap="rnd">
              <a:solidFill>
                <a:schemeClr val="accent1"/>
              </a:solidFill>
              <a:round/>
            </a:ln>
            <a:effectLst/>
          </c:spPr>
          <c:marker>
            <c:symbol val="none"/>
          </c:marker>
          <c:cat>
            <c:strRef>
              <c:f>'Weekly compliance'!$A$2:$A$13</c:f>
              <c:strCache>
                <c:ptCount val="12"/>
                <c:pt idx="0">
                  <c:v>24th July</c:v>
                </c:pt>
                <c:pt idx="1">
                  <c:v>31st July</c:v>
                </c:pt>
                <c:pt idx="2">
                  <c:v>11th Aug</c:v>
                </c:pt>
                <c:pt idx="3">
                  <c:v>16th Aug</c:v>
                </c:pt>
                <c:pt idx="4">
                  <c:v>30th Aug</c:v>
                </c:pt>
                <c:pt idx="5">
                  <c:v>6th Sept</c:v>
                </c:pt>
                <c:pt idx="6">
                  <c:v>15th Sept</c:v>
                </c:pt>
                <c:pt idx="7">
                  <c:v>11th Oct</c:v>
                </c:pt>
                <c:pt idx="8">
                  <c:v>30th Oct</c:v>
                </c:pt>
                <c:pt idx="9">
                  <c:v>10th Nov</c:v>
                </c:pt>
                <c:pt idx="10">
                  <c:v>4th Dec</c:v>
                </c:pt>
                <c:pt idx="11">
                  <c:v>8th Jan</c:v>
                </c:pt>
              </c:strCache>
            </c:strRef>
          </c:cat>
          <c:val>
            <c:numRef>
              <c:f>'Weekly compliance'!$B$2:$B$13</c:f>
              <c:numCache>
                <c:formatCode>0%</c:formatCode>
                <c:ptCount val="12"/>
                <c:pt idx="0">
                  <c:v>0.68</c:v>
                </c:pt>
                <c:pt idx="1">
                  <c:v>0.63</c:v>
                </c:pt>
                <c:pt idx="2">
                  <c:v>0.71</c:v>
                </c:pt>
                <c:pt idx="3">
                  <c:v>0.77</c:v>
                </c:pt>
                <c:pt idx="4">
                  <c:v>0.68</c:v>
                </c:pt>
                <c:pt idx="5">
                  <c:v>0.77</c:v>
                </c:pt>
                <c:pt idx="6">
                  <c:v>0.61</c:v>
                </c:pt>
                <c:pt idx="7">
                  <c:v>0.63</c:v>
                </c:pt>
                <c:pt idx="8">
                  <c:v>0.7</c:v>
                </c:pt>
                <c:pt idx="9">
                  <c:v>0.67</c:v>
                </c:pt>
                <c:pt idx="10">
                  <c:v>0.73</c:v>
                </c:pt>
                <c:pt idx="11">
                  <c:v>0.85</c:v>
                </c:pt>
              </c:numCache>
            </c:numRef>
          </c:val>
          <c:smooth val="0"/>
          <c:extLst>
            <c:ext xmlns:c16="http://schemas.microsoft.com/office/drawing/2014/chart" uri="{C3380CC4-5D6E-409C-BE32-E72D297353CC}">
              <c16:uniqueId val="{00000000-A1F6-4D3D-8C4B-C6D1722F25D2}"/>
            </c:ext>
          </c:extLst>
        </c:ser>
        <c:ser>
          <c:idx val="1"/>
          <c:order val="1"/>
          <c:tx>
            <c:strRef>
              <c:f>'Weekly compliance'!$C$1</c:f>
              <c:strCache>
                <c:ptCount val="1"/>
                <c:pt idx="0">
                  <c:v>UC compliance</c:v>
                </c:pt>
              </c:strCache>
            </c:strRef>
          </c:tx>
          <c:spPr>
            <a:ln w="28575" cap="rnd">
              <a:solidFill>
                <a:schemeClr val="accent2"/>
              </a:solidFill>
              <a:round/>
            </a:ln>
            <a:effectLst/>
          </c:spPr>
          <c:marker>
            <c:symbol val="none"/>
          </c:marker>
          <c:cat>
            <c:strRef>
              <c:f>'Weekly compliance'!$A$2:$A$13</c:f>
              <c:strCache>
                <c:ptCount val="12"/>
                <c:pt idx="0">
                  <c:v>24th July</c:v>
                </c:pt>
                <c:pt idx="1">
                  <c:v>31st July</c:v>
                </c:pt>
                <c:pt idx="2">
                  <c:v>11th Aug</c:v>
                </c:pt>
                <c:pt idx="3">
                  <c:v>16th Aug</c:v>
                </c:pt>
                <c:pt idx="4">
                  <c:v>30th Aug</c:v>
                </c:pt>
                <c:pt idx="5">
                  <c:v>6th Sept</c:v>
                </c:pt>
                <c:pt idx="6">
                  <c:v>15th Sept</c:v>
                </c:pt>
                <c:pt idx="7">
                  <c:v>11th Oct</c:v>
                </c:pt>
                <c:pt idx="8">
                  <c:v>30th Oct</c:v>
                </c:pt>
                <c:pt idx="9">
                  <c:v>10th Nov</c:v>
                </c:pt>
                <c:pt idx="10">
                  <c:v>4th Dec</c:v>
                </c:pt>
                <c:pt idx="11">
                  <c:v>8th Jan</c:v>
                </c:pt>
              </c:strCache>
            </c:strRef>
          </c:cat>
          <c:val>
            <c:numRef>
              <c:f>'Weekly compliance'!$C$2:$C$13</c:f>
              <c:numCache>
                <c:formatCode>0%</c:formatCode>
                <c:ptCount val="12"/>
                <c:pt idx="0">
                  <c:v>0.81</c:v>
                </c:pt>
                <c:pt idx="1">
                  <c:v>0.67</c:v>
                </c:pt>
                <c:pt idx="2">
                  <c:v>0.83</c:v>
                </c:pt>
                <c:pt idx="3">
                  <c:v>0.83</c:v>
                </c:pt>
                <c:pt idx="4">
                  <c:v>0.68</c:v>
                </c:pt>
                <c:pt idx="5">
                  <c:v>0.8</c:v>
                </c:pt>
                <c:pt idx="6">
                  <c:v>0.75</c:v>
                </c:pt>
                <c:pt idx="7">
                  <c:v>0.95</c:v>
                </c:pt>
                <c:pt idx="8">
                  <c:v>0.77</c:v>
                </c:pt>
                <c:pt idx="9">
                  <c:v>0.76</c:v>
                </c:pt>
                <c:pt idx="10">
                  <c:v>0.82</c:v>
                </c:pt>
                <c:pt idx="11">
                  <c:v>0.81</c:v>
                </c:pt>
              </c:numCache>
            </c:numRef>
          </c:val>
          <c:smooth val="0"/>
          <c:extLst>
            <c:ext xmlns:c16="http://schemas.microsoft.com/office/drawing/2014/chart" uri="{C3380CC4-5D6E-409C-BE32-E72D297353CC}">
              <c16:uniqueId val="{00000001-A1F6-4D3D-8C4B-C6D1722F25D2}"/>
            </c:ext>
          </c:extLst>
        </c:ser>
        <c:dLbls>
          <c:showLegendKey val="0"/>
          <c:showVal val="0"/>
          <c:showCatName val="0"/>
          <c:showSerName val="0"/>
          <c:showPercent val="0"/>
          <c:showBubbleSize val="0"/>
        </c:dLbls>
        <c:smooth val="0"/>
        <c:axId val="282892528"/>
        <c:axId val="378553984"/>
      </c:lineChart>
      <c:catAx>
        <c:axId val="282892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78553984"/>
        <c:crosses val="autoZero"/>
        <c:auto val="1"/>
        <c:lblAlgn val="ctr"/>
        <c:lblOffset val="100"/>
        <c:noMultiLvlLbl val="0"/>
      </c:catAx>
      <c:valAx>
        <c:axId val="3785539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82892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13AE1F-CF5B-A64D-BC5D-DC7572A71749}" type="datetimeFigureOut">
              <a:rPr lang="en-US" smtClean="0"/>
              <a:t>8/6/2024</a:t>
            </a:fld>
            <a:endParaRPr lang="en-US"/>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6E1A7D-7FFD-6845-A916-EF7EB14EF696}" type="slidenum">
              <a:rPr lang="en-US" smtClean="0"/>
              <a:t>‹#›</a:t>
            </a:fld>
            <a:endParaRPr lang="en-US"/>
          </a:p>
        </p:txBody>
      </p:sp>
    </p:spTree>
    <p:extLst>
      <p:ext uri="{BB962C8B-B14F-4D97-AF65-F5344CB8AC3E}">
        <p14:creationId xmlns:p14="http://schemas.microsoft.com/office/powerpoint/2010/main" val="1276724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1886" y="2474395"/>
            <a:ext cx="9088041" cy="5263774"/>
          </a:xfrm>
        </p:spPr>
        <p:txBody>
          <a:bodyPr anchor="b"/>
          <a:lstStyle>
            <a:lvl1pPr algn="ctr">
              <a:defRPr sz="7016"/>
            </a:lvl1pPr>
          </a:lstStyle>
          <a:p>
            <a:r>
              <a:rPr lang="en-GB"/>
              <a:t>Click to edit Master title style</a:t>
            </a:r>
            <a:endParaRPr lang="en-US" dirty="0"/>
          </a:p>
        </p:txBody>
      </p:sp>
      <p:sp>
        <p:nvSpPr>
          <p:cNvPr id="3" name="Subtitle 2"/>
          <p:cNvSpPr>
            <a:spLocks noGrp="1"/>
          </p:cNvSpPr>
          <p:nvPr>
            <p:ph type="subTitle" idx="1"/>
          </p:nvPr>
        </p:nvSpPr>
        <p:spPr>
          <a:xfrm>
            <a:off x="1336477" y="7941160"/>
            <a:ext cx="8018860" cy="3650342"/>
          </a:xfrm>
        </p:spPr>
        <p:txBody>
          <a:bodyPr/>
          <a:lstStyle>
            <a:lvl1pPr marL="0" indent="0" algn="ctr">
              <a:buNone/>
              <a:defRPr sz="2806"/>
            </a:lvl1pPr>
            <a:lvl2pPr marL="534604" indent="0" algn="ctr">
              <a:buNone/>
              <a:defRPr sz="2339"/>
            </a:lvl2pPr>
            <a:lvl3pPr marL="1069208" indent="0" algn="ctr">
              <a:buNone/>
              <a:defRPr sz="2105"/>
            </a:lvl3pPr>
            <a:lvl4pPr marL="1603812" indent="0" algn="ctr">
              <a:buNone/>
              <a:defRPr sz="1871"/>
            </a:lvl4pPr>
            <a:lvl5pPr marL="2138416" indent="0" algn="ctr">
              <a:buNone/>
              <a:defRPr sz="1871"/>
            </a:lvl5pPr>
            <a:lvl6pPr marL="2673020" indent="0" algn="ctr">
              <a:buNone/>
              <a:defRPr sz="1871"/>
            </a:lvl6pPr>
            <a:lvl7pPr marL="3207624" indent="0" algn="ctr">
              <a:buNone/>
              <a:defRPr sz="1871"/>
            </a:lvl7pPr>
            <a:lvl8pPr marL="3742228" indent="0" algn="ctr">
              <a:buNone/>
              <a:defRPr sz="1871"/>
            </a:lvl8pPr>
            <a:lvl9pPr marL="4276832" indent="0" algn="ctr">
              <a:buNone/>
              <a:defRPr sz="1871"/>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5D38D15B-C69A-C945-99D0-425943BFE0DD}" type="datetime1">
              <a:rPr lang="en-GB" smtClean="0"/>
              <a:t>06/08/2024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733398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81AA62A-9405-8C4B-91C9-9669FEEBBF1C}" type="datetime1">
              <a:rPr lang="en-GB" smtClean="0"/>
              <a:t>06/08/2024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642557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9494" y="3769342"/>
            <a:ext cx="9221689" cy="6289229"/>
          </a:xfrm>
        </p:spPr>
        <p:txBody>
          <a:bodyPr anchor="b"/>
          <a:lstStyle>
            <a:lvl1pPr>
              <a:defRPr sz="7016"/>
            </a:lvl1pPr>
          </a:lstStyle>
          <a:p>
            <a:r>
              <a:rPr lang="en-GB"/>
              <a:t>Click to edit Master title style</a:t>
            </a:r>
            <a:endParaRPr lang="en-US" dirty="0"/>
          </a:p>
        </p:txBody>
      </p:sp>
      <p:sp>
        <p:nvSpPr>
          <p:cNvPr id="3" name="Text Placeholder 2"/>
          <p:cNvSpPr>
            <a:spLocks noGrp="1"/>
          </p:cNvSpPr>
          <p:nvPr>
            <p:ph type="body" idx="1"/>
          </p:nvPr>
        </p:nvSpPr>
        <p:spPr>
          <a:xfrm>
            <a:off x="729494" y="10118069"/>
            <a:ext cx="9221689" cy="3307357"/>
          </a:xfrm>
        </p:spPr>
        <p:txBody>
          <a:bodyPr/>
          <a:lstStyle>
            <a:lvl1pPr marL="0" indent="0">
              <a:buNone/>
              <a:defRPr sz="2806">
                <a:solidFill>
                  <a:schemeClr val="tx1"/>
                </a:solidFill>
              </a:defRPr>
            </a:lvl1pPr>
            <a:lvl2pPr marL="534604" indent="0">
              <a:buNone/>
              <a:defRPr sz="2339">
                <a:solidFill>
                  <a:schemeClr val="tx1">
                    <a:tint val="75000"/>
                  </a:schemeClr>
                </a:solidFill>
              </a:defRPr>
            </a:lvl2pPr>
            <a:lvl3pPr marL="1069208" indent="0">
              <a:buNone/>
              <a:defRPr sz="2105">
                <a:solidFill>
                  <a:schemeClr val="tx1">
                    <a:tint val="75000"/>
                  </a:schemeClr>
                </a:solidFill>
              </a:defRPr>
            </a:lvl3pPr>
            <a:lvl4pPr marL="1603812" indent="0">
              <a:buNone/>
              <a:defRPr sz="1871">
                <a:solidFill>
                  <a:schemeClr val="tx1">
                    <a:tint val="75000"/>
                  </a:schemeClr>
                </a:solidFill>
              </a:defRPr>
            </a:lvl4pPr>
            <a:lvl5pPr marL="2138416" indent="0">
              <a:buNone/>
              <a:defRPr sz="1871">
                <a:solidFill>
                  <a:schemeClr val="tx1">
                    <a:tint val="75000"/>
                  </a:schemeClr>
                </a:solidFill>
              </a:defRPr>
            </a:lvl5pPr>
            <a:lvl6pPr marL="2673020" indent="0">
              <a:buNone/>
              <a:defRPr sz="1871">
                <a:solidFill>
                  <a:schemeClr val="tx1">
                    <a:tint val="75000"/>
                  </a:schemeClr>
                </a:solidFill>
              </a:defRPr>
            </a:lvl6pPr>
            <a:lvl7pPr marL="3207624" indent="0">
              <a:buNone/>
              <a:defRPr sz="1871">
                <a:solidFill>
                  <a:schemeClr val="tx1">
                    <a:tint val="75000"/>
                  </a:schemeClr>
                </a:solidFill>
              </a:defRPr>
            </a:lvl7pPr>
            <a:lvl8pPr marL="3742228" indent="0">
              <a:buNone/>
              <a:defRPr sz="1871">
                <a:solidFill>
                  <a:schemeClr val="tx1">
                    <a:tint val="75000"/>
                  </a:schemeClr>
                </a:solidFill>
              </a:defRPr>
            </a:lvl8pPr>
            <a:lvl9pPr marL="4276832" indent="0">
              <a:buNone/>
              <a:defRPr sz="1871">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968CDC4-FB12-964A-B051-89728A9A40C9}" type="datetime1">
              <a:rPr lang="en-GB" smtClean="0"/>
              <a:t>06/08/2024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097834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735062"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5412730"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956CFAE0-DFCF-664C-9113-8E274CE0AFD6}" type="datetime1">
              <a:rPr lang="en-GB" smtClean="0"/>
              <a:t>06/08/2024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2231355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36455" y="804969"/>
            <a:ext cx="9221689" cy="2922375"/>
          </a:xfrm>
        </p:spPr>
        <p:txBody>
          <a:bodyPr/>
          <a:lstStyle/>
          <a:p>
            <a:r>
              <a:rPr lang="en-GB"/>
              <a:t>Click to edit Master title style</a:t>
            </a:r>
            <a:endParaRPr lang="en-US" dirty="0"/>
          </a:p>
        </p:txBody>
      </p:sp>
      <p:sp>
        <p:nvSpPr>
          <p:cNvPr id="3" name="Text Placeholder 2"/>
          <p:cNvSpPr>
            <a:spLocks noGrp="1"/>
          </p:cNvSpPr>
          <p:nvPr>
            <p:ph type="body" idx="1"/>
          </p:nvPr>
        </p:nvSpPr>
        <p:spPr>
          <a:xfrm>
            <a:off x="736456" y="3706342"/>
            <a:ext cx="4523137"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4" name="Content Placeholder 3"/>
          <p:cNvSpPr>
            <a:spLocks noGrp="1"/>
          </p:cNvSpPr>
          <p:nvPr>
            <p:ph sz="half" idx="2"/>
          </p:nvPr>
        </p:nvSpPr>
        <p:spPr>
          <a:xfrm>
            <a:off x="736456" y="5522763"/>
            <a:ext cx="4523137"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5412731" y="3706342"/>
            <a:ext cx="4545413"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6" name="Content Placeholder 5"/>
          <p:cNvSpPr>
            <a:spLocks noGrp="1"/>
          </p:cNvSpPr>
          <p:nvPr>
            <p:ph sz="quarter" idx="4"/>
          </p:nvPr>
        </p:nvSpPr>
        <p:spPr>
          <a:xfrm>
            <a:off x="5412731" y="5522763"/>
            <a:ext cx="4545413"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889DC2CE-6F26-054F-B7D3-1A35B360EAB1}" type="datetime1">
              <a:rPr lang="en-GB" smtClean="0"/>
              <a:t>06/08/2024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40137686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98FB82F0-3905-A940-8E74-D4361D13ECB1}" type="datetime1">
              <a:rPr lang="en-GB" smtClean="0"/>
              <a:t>06/08/2024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633534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9C27AF-50B0-2C4D-BD78-32A0F479207A}" type="datetime1">
              <a:rPr lang="en-GB" smtClean="0"/>
              <a:t>06/08/2024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306127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dirty="0"/>
          </a:p>
        </p:txBody>
      </p:sp>
      <p:sp>
        <p:nvSpPr>
          <p:cNvPr id="3" name="Content Placeholder 2"/>
          <p:cNvSpPr>
            <a:spLocks noGrp="1"/>
          </p:cNvSpPr>
          <p:nvPr>
            <p:ph idx="1"/>
          </p:nvPr>
        </p:nvSpPr>
        <p:spPr>
          <a:xfrm>
            <a:off x="4545413" y="2176910"/>
            <a:ext cx="5412730" cy="10744538"/>
          </a:xfrm>
        </p:spPr>
        <p:txBody>
          <a:bodyPr/>
          <a:lstStyle>
            <a:lvl1pPr>
              <a:defRPr sz="3742"/>
            </a:lvl1pPr>
            <a:lvl2pPr>
              <a:defRPr sz="3274"/>
            </a:lvl2pPr>
            <a:lvl3pPr>
              <a:defRPr sz="2806"/>
            </a:lvl3pPr>
            <a:lvl4pPr>
              <a:defRPr sz="2339"/>
            </a:lvl4pPr>
            <a:lvl5pPr>
              <a:defRPr sz="2339"/>
            </a:lvl5pPr>
            <a:lvl6pPr>
              <a:defRPr sz="2339"/>
            </a:lvl6pPr>
            <a:lvl7pPr>
              <a:defRPr sz="2339"/>
            </a:lvl7pPr>
            <a:lvl8pPr>
              <a:defRPr sz="2339"/>
            </a:lvl8pPr>
            <a:lvl9pPr>
              <a:defRPr sz="2339"/>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8E42DC3D-7A03-5644-95D6-5F36B5A10ECA}" type="datetime1">
              <a:rPr lang="en-GB" smtClean="0"/>
              <a:t>06/08/2024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302638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dirty="0"/>
          </a:p>
        </p:txBody>
      </p:sp>
      <p:sp>
        <p:nvSpPr>
          <p:cNvPr id="3" name="Picture Placeholder 2"/>
          <p:cNvSpPr>
            <a:spLocks noGrp="1" noChangeAspect="1"/>
          </p:cNvSpPr>
          <p:nvPr>
            <p:ph type="pic" idx="1"/>
          </p:nvPr>
        </p:nvSpPr>
        <p:spPr>
          <a:xfrm>
            <a:off x="4545413" y="2176910"/>
            <a:ext cx="5412730" cy="10744538"/>
          </a:xfrm>
        </p:spPr>
        <p:txBody>
          <a:bodyPr anchor="t"/>
          <a:lstStyle>
            <a:lvl1pPr marL="0" indent="0">
              <a:buNone/>
              <a:defRPr sz="3742"/>
            </a:lvl1pPr>
            <a:lvl2pPr marL="534604" indent="0">
              <a:buNone/>
              <a:defRPr sz="3274"/>
            </a:lvl2pPr>
            <a:lvl3pPr marL="1069208" indent="0">
              <a:buNone/>
              <a:defRPr sz="2806"/>
            </a:lvl3pPr>
            <a:lvl4pPr marL="1603812" indent="0">
              <a:buNone/>
              <a:defRPr sz="2339"/>
            </a:lvl4pPr>
            <a:lvl5pPr marL="2138416" indent="0">
              <a:buNone/>
              <a:defRPr sz="2339"/>
            </a:lvl5pPr>
            <a:lvl6pPr marL="2673020" indent="0">
              <a:buNone/>
              <a:defRPr sz="2339"/>
            </a:lvl6pPr>
            <a:lvl7pPr marL="3207624" indent="0">
              <a:buNone/>
              <a:defRPr sz="2339"/>
            </a:lvl7pPr>
            <a:lvl8pPr marL="3742228" indent="0">
              <a:buNone/>
              <a:defRPr sz="2339"/>
            </a:lvl8pPr>
            <a:lvl9pPr marL="4276832" indent="0">
              <a:buNone/>
              <a:defRPr sz="2339"/>
            </a:lvl9pPr>
          </a:lstStyle>
          <a:p>
            <a:r>
              <a:rPr lang="en-GB"/>
              <a:t>Click icon to add picture</a:t>
            </a:r>
            <a:endParaRPr lang="en-US" dirty="0"/>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EE3E01CF-5683-CD43-9505-4151FA33088C}" type="datetime1">
              <a:rPr lang="en-GB" smtClean="0"/>
              <a:t>06/08/2024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348920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7A2AD87-DD57-764F-9F68-85A207130292}" type="datetime1">
              <a:rPr lang="en-GB" smtClean="0"/>
              <a:t>06/08/2024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41286627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804966"/>
            <a:ext cx="2305422" cy="1281295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735063" y="804966"/>
            <a:ext cx="6782619" cy="1281295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22BCA60-DA8F-F348-8431-4D2A57F19BB4}" type="datetime1">
              <a:rPr lang="en-GB" smtClean="0"/>
              <a:t>06/08/2024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804850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804969"/>
            <a:ext cx="9221689" cy="2922375"/>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735062" y="4024827"/>
            <a:ext cx="9221689" cy="9593089"/>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35062" y="14013401"/>
            <a:ext cx="2405658" cy="804965"/>
          </a:xfrm>
          <a:prstGeom prst="rect">
            <a:avLst/>
          </a:prstGeom>
        </p:spPr>
        <p:txBody>
          <a:bodyPr vert="horz" lIns="91440" tIns="45720" rIns="91440" bIns="45720" rtlCol="0" anchor="ctr"/>
          <a:lstStyle>
            <a:lvl1pPr algn="l">
              <a:defRPr sz="1403">
                <a:solidFill>
                  <a:schemeClr val="tx1">
                    <a:tint val="75000"/>
                  </a:schemeClr>
                </a:solidFill>
              </a:defRPr>
            </a:lvl1pPr>
          </a:lstStyle>
          <a:p>
            <a:fld id="{56FF44D2-BA93-4C48-98F4-B6E46704D06E}" type="datetime1">
              <a:rPr lang="en-GB" smtClean="0"/>
              <a:t>06/08/2024</a:t>
            </a:fld>
            <a:endParaRPr lang="en-US"/>
          </a:p>
        </p:txBody>
      </p:sp>
      <p:sp>
        <p:nvSpPr>
          <p:cNvPr id="5" name="Footer Placeholder 4"/>
          <p:cNvSpPr>
            <a:spLocks noGrp="1"/>
          </p:cNvSpPr>
          <p:nvPr>
            <p:ph type="ftr" sz="quarter" idx="3"/>
          </p:nvPr>
        </p:nvSpPr>
        <p:spPr>
          <a:xfrm>
            <a:off x="3541663" y="14013401"/>
            <a:ext cx="3608487" cy="804965"/>
          </a:xfrm>
          <a:prstGeom prst="rect">
            <a:avLst/>
          </a:prstGeom>
        </p:spPr>
        <p:txBody>
          <a:bodyPr vert="horz" lIns="91440" tIns="45720" rIns="91440" bIns="45720" rtlCol="0" anchor="ctr"/>
          <a:lstStyle>
            <a:lvl1pPr algn="ctr">
              <a:defRPr sz="1403">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551093" y="14013401"/>
            <a:ext cx="2405658" cy="804965"/>
          </a:xfrm>
          <a:prstGeom prst="rect">
            <a:avLst/>
          </a:prstGeom>
        </p:spPr>
        <p:txBody>
          <a:bodyPr vert="horz" lIns="91440" tIns="45720" rIns="91440" bIns="45720" rtlCol="0" anchor="ctr"/>
          <a:lstStyle>
            <a:lvl1pPr algn="r">
              <a:defRPr sz="1403">
                <a:solidFill>
                  <a:schemeClr val="tx1">
                    <a:tint val="75000"/>
                  </a:schemeClr>
                </a:solidFill>
              </a:defRPr>
            </a:lvl1pPr>
          </a:lstStyle>
          <a:p>
            <a:fld id="{87C661E7-D1BC-9F4E-ACDB-6E2E147CF3A0}" type="slidenum">
              <a:rPr lang="en-US" smtClean="0"/>
              <a:t>‹#›</a:t>
            </a:fld>
            <a:endParaRPr lang="en-US"/>
          </a:p>
        </p:txBody>
      </p:sp>
    </p:spTree>
    <p:extLst>
      <p:ext uri="{BB962C8B-B14F-4D97-AF65-F5344CB8AC3E}">
        <p14:creationId xmlns:p14="http://schemas.microsoft.com/office/powerpoint/2010/main" val="14681137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1069208" rtl="0" eaLnBrk="1" latinLnBrk="0" hangingPunct="1">
        <a:lnSpc>
          <a:spcPct val="90000"/>
        </a:lnSpc>
        <a:spcBef>
          <a:spcPct val="0"/>
        </a:spcBef>
        <a:buNone/>
        <a:defRPr sz="5145" kern="1200">
          <a:solidFill>
            <a:schemeClr val="tx1"/>
          </a:solidFill>
          <a:latin typeface="+mj-lt"/>
          <a:ea typeface="+mj-ea"/>
          <a:cs typeface="+mj-cs"/>
        </a:defRPr>
      </a:lvl1pPr>
    </p:titleStyle>
    <p:bodyStyle>
      <a:lvl1pPr marL="267302" indent="-267302" algn="l" defTabSz="1069208" rtl="0" eaLnBrk="1" latinLnBrk="0" hangingPunct="1">
        <a:lnSpc>
          <a:spcPct val="90000"/>
        </a:lnSpc>
        <a:spcBef>
          <a:spcPts val="1169"/>
        </a:spcBef>
        <a:buFont typeface="Arial" panose="020B0604020202020204" pitchFamily="34" charset="0"/>
        <a:buChar char="•"/>
        <a:defRPr sz="3274" kern="1200">
          <a:solidFill>
            <a:schemeClr val="tx1"/>
          </a:solidFill>
          <a:latin typeface="+mn-lt"/>
          <a:ea typeface="+mn-ea"/>
          <a:cs typeface="+mn-cs"/>
        </a:defRPr>
      </a:lvl1pPr>
      <a:lvl2pPr marL="801906" indent="-267302" algn="l" defTabSz="1069208" rtl="0" eaLnBrk="1" latinLnBrk="0" hangingPunct="1">
        <a:lnSpc>
          <a:spcPct val="90000"/>
        </a:lnSpc>
        <a:spcBef>
          <a:spcPts val="585"/>
        </a:spcBef>
        <a:buFont typeface="Arial" panose="020B0604020202020204" pitchFamily="34" charset="0"/>
        <a:buChar char="•"/>
        <a:defRPr sz="2806" kern="1200">
          <a:solidFill>
            <a:schemeClr val="tx1"/>
          </a:solidFill>
          <a:latin typeface="+mn-lt"/>
          <a:ea typeface="+mn-ea"/>
          <a:cs typeface="+mn-cs"/>
        </a:defRPr>
      </a:lvl2pPr>
      <a:lvl3pPr marL="1336510" indent="-267302" algn="l" defTabSz="1069208" rtl="0" eaLnBrk="1" latinLnBrk="0" hangingPunct="1">
        <a:lnSpc>
          <a:spcPct val="90000"/>
        </a:lnSpc>
        <a:spcBef>
          <a:spcPts val="585"/>
        </a:spcBef>
        <a:buFont typeface="Arial" panose="020B0604020202020204" pitchFamily="34" charset="0"/>
        <a:buChar char="•"/>
        <a:defRPr sz="2339" kern="1200">
          <a:solidFill>
            <a:schemeClr val="tx1"/>
          </a:solidFill>
          <a:latin typeface="+mn-lt"/>
          <a:ea typeface="+mn-ea"/>
          <a:cs typeface="+mn-cs"/>
        </a:defRPr>
      </a:lvl3pPr>
      <a:lvl4pPr marL="187111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4pPr>
      <a:lvl5pPr marL="2405718"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5pPr>
      <a:lvl6pPr marL="2940322"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6pPr>
      <a:lvl7pPr marL="3474926"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7pPr>
      <a:lvl8pPr marL="4009530"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8pPr>
      <a:lvl9pPr marL="454413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9pPr>
    </p:bodyStyle>
    <p:otherStyle>
      <a:defPPr>
        <a:defRPr lang="en-US"/>
      </a:defPPr>
      <a:lvl1pPr marL="0" algn="l" defTabSz="1069208" rtl="0" eaLnBrk="1" latinLnBrk="0" hangingPunct="1">
        <a:defRPr sz="2105" kern="1200">
          <a:solidFill>
            <a:schemeClr val="tx1"/>
          </a:solidFill>
          <a:latin typeface="+mn-lt"/>
          <a:ea typeface="+mn-ea"/>
          <a:cs typeface="+mn-cs"/>
        </a:defRPr>
      </a:lvl1pPr>
      <a:lvl2pPr marL="534604" algn="l" defTabSz="1069208" rtl="0" eaLnBrk="1" latinLnBrk="0" hangingPunct="1">
        <a:defRPr sz="2105" kern="1200">
          <a:solidFill>
            <a:schemeClr val="tx1"/>
          </a:solidFill>
          <a:latin typeface="+mn-lt"/>
          <a:ea typeface="+mn-ea"/>
          <a:cs typeface="+mn-cs"/>
        </a:defRPr>
      </a:lvl2pPr>
      <a:lvl3pPr marL="1069208" algn="l" defTabSz="1069208" rtl="0" eaLnBrk="1" latinLnBrk="0" hangingPunct="1">
        <a:defRPr sz="2105" kern="1200">
          <a:solidFill>
            <a:schemeClr val="tx1"/>
          </a:solidFill>
          <a:latin typeface="+mn-lt"/>
          <a:ea typeface="+mn-ea"/>
          <a:cs typeface="+mn-cs"/>
        </a:defRPr>
      </a:lvl3pPr>
      <a:lvl4pPr marL="1603812" algn="l" defTabSz="1069208" rtl="0" eaLnBrk="1" latinLnBrk="0" hangingPunct="1">
        <a:defRPr sz="2105" kern="1200">
          <a:solidFill>
            <a:schemeClr val="tx1"/>
          </a:solidFill>
          <a:latin typeface="+mn-lt"/>
          <a:ea typeface="+mn-ea"/>
          <a:cs typeface="+mn-cs"/>
        </a:defRPr>
      </a:lvl4pPr>
      <a:lvl5pPr marL="2138416" algn="l" defTabSz="1069208" rtl="0" eaLnBrk="1" latinLnBrk="0" hangingPunct="1">
        <a:defRPr sz="2105" kern="1200">
          <a:solidFill>
            <a:schemeClr val="tx1"/>
          </a:solidFill>
          <a:latin typeface="+mn-lt"/>
          <a:ea typeface="+mn-ea"/>
          <a:cs typeface="+mn-cs"/>
        </a:defRPr>
      </a:lvl5pPr>
      <a:lvl6pPr marL="2673020" algn="l" defTabSz="1069208" rtl="0" eaLnBrk="1" latinLnBrk="0" hangingPunct="1">
        <a:defRPr sz="2105" kern="1200">
          <a:solidFill>
            <a:schemeClr val="tx1"/>
          </a:solidFill>
          <a:latin typeface="+mn-lt"/>
          <a:ea typeface="+mn-ea"/>
          <a:cs typeface="+mn-cs"/>
        </a:defRPr>
      </a:lvl6pPr>
      <a:lvl7pPr marL="3207624" algn="l" defTabSz="1069208" rtl="0" eaLnBrk="1" latinLnBrk="0" hangingPunct="1">
        <a:defRPr sz="2105" kern="1200">
          <a:solidFill>
            <a:schemeClr val="tx1"/>
          </a:solidFill>
          <a:latin typeface="+mn-lt"/>
          <a:ea typeface="+mn-ea"/>
          <a:cs typeface="+mn-cs"/>
        </a:defRPr>
      </a:lvl7pPr>
      <a:lvl8pPr marL="3742228" algn="l" defTabSz="1069208" rtl="0" eaLnBrk="1" latinLnBrk="0" hangingPunct="1">
        <a:defRPr sz="2105" kern="1200">
          <a:solidFill>
            <a:schemeClr val="tx1"/>
          </a:solidFill>
          <a:latin typeface="+mn-lt"/>
          <a:ea typeface="+mn-ea"/>
          <a:cs typeface="+mn-cs"/>
        </a:defRPr>
      </a:lvl8pPr>
      <a:lvl9pPr marL="4276832" algn="l" defTabSz="1069208" rtl="0" eaLnBrk="1" latinLnBrk="0" hangingPunct="1">
        <a:defRPr sz="21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chart" Target="../charts/chart1.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7968EE91-BD68-8146-B4F1-F84513CD0E29}"/>
              </a:ext>
            </a:extLst>
          </p:cNvPr>
          <p:cNvSpPr txBox="1"/>
          <p:nvPr/>
        </p:nvSpPr>
        <p:spPr>
          <a:xfrm>
            <a:off x="265854" y="680686"/>
            <a:ext cx="7418371" cy="954107"/>
          </a:xfrm>
          <a:prstGeom prst="rect">
            <a:avLst/>
          </a:prstGeom>
          <a:noFill/>
        </p:spPr>
        <p:txBody>
          <a:bodyPr wrap="square" rtlCol="0">
            <a:spAutoFit/>
          </a:bodyPr>
          <a:lstStyle/>
          <a:p>
            <a:pPr algn="ctr"/>
            <a:r>
              <a:rPr lang="en-US" sz="2800" b="1" dirty="0">
                <a:solidFill>
                  <a:schemeClr val="bg1"/>
                </a:solidFill>
                <a:latin typeface="Arial" panose="020B0604020202020204" pitchFamily="34" charset="0"/>
                <a:cs typeface="Arial" panose="020B0604020202020204" pitchFamily="34" charset="0"/>
              </a:rPr>
              <a:t>Improving reporting of indwelling devices on Vitals</a:t>
            </a:r>
          </a:p>
        </p:txBody>
      </p:sp>
      <p:sp>
        <p:nvSpPr>
          <p:cNvPr id="10" name="TextBox 9">
            <a:extLst>
              <a:ext uri="{FF2B5EF4-FFF2-40B4-BE49-F238E27FC236}">
                <a16:creationId xmlns:a16="http://schemas.microsoft.com/office/drawing/2014/main" id="{B58AD6FE-F3F4-8946-838E-E4A51B087E8E}"/>
              </a:ext>
            </a:extLst>
          </p:cNvPr>
          <p:cNvSpPr txBox="1"/>
          <p:nvPr/>
        </p:nvSpPr>
        <p:spPr>
          <a:xfrm>
            <a:off x="382020" y="1285222"/>
            <a:ext cx="6112086" cy="830997"/>
          </a:xfrm>
          <a:prstGeom prst="rect">
            <a:avLst/>
          </a:prstGeom>
          <a:noFill/>
        </p:spPr>
        <p:txBody>
          <a:bodyPr wrap="square" rtlCol="0">
            <a:spAutoFit/>
          </a:bodyPr>
          <a:lstStyle/>
          <a:p>
            <a:endParaRPr lang="en-US" sz="2400" dirty="0">
              <a:solidFill>
                <a:schemeClr val="bg1"/>
              </a:solidFill>
              <a:latin typeface="Arial" panose="020B0604020202020204" pitchFamily="34" charset="0"/>
              <a:cs typeface="Arial" panose="020B0604020202020204" pitchFamily="34" charset="0"/>
            </a:endParaRPr>
          </a:p>
          <a:p>
            <a:r>
              <a:rPr lang="en-US" sz="2400" dirty="0">
                <a:solidFill>
                  <a:schemeClr val="bg1"/>
                </a:solidFill>
                <a:latin typeface="Arial" panose="020B0604020202020204" pitchFamily="34" charset="0"/>
                <a:cs typeface="Arial" panose="020B0604020202020204" pitchFamily="34" charset="0"/>
              </a:rPr>
              <a:t>Kim Corbett Matron Infection Prevention</a:t>
            </a:r>
          </a:p>
        </p:txBody>
      </p:sp>
      <p:sp>
        <p:nvSpPr>
          <p:cNvPr id="3" name="Rectangle 2">
            <a:extLst>
              <a:ext uri="{FF2B5EF4-FFF2-40B4-BE49-F238E27FC236}">
                <a16:creationId xmlns:a16="http://schemas.microsoft.com/office/drawing/2014/main" id="{881E84B2-5255-1985-5B8B-80362D665717}"/>
              </a:ext>
            </a:extLst>
          </p:cNvPr>
          <p:cNvSpPr/>
          <p:nvPr/>
        </p:nvSpPr>
        <p:spPr>
          <a:xfrm>
            <a:off x="229620" y="2655799"/>
            <a:ext cx="5430951" cy="7002827"/>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25C5E5C7-62BE-8E80-A3B4-6D18192E9275}"/>
              </a:ext>
            </a:extLst>
          </p:cNvPr>
          <p:cNvSpPr txBox="1"/>
          <p:nvPr/>
        </p:nvSpPr>
        <p:spPr>
          <a:xfrm>
            <a:off x="6039293" y="3118743"/>
            <a:ext cx="4270499" cy="3884268"/>
          </a:xfrm>
          <a:prstGeom prst="rect">
            <a:avLst/>
          </a:prstGeom>
          <a:noFill/>
        </p:spPr>
        <p:txBody>
          <a:bodyPr wrap="square" rtlCol="0">
            <a:spAutoFit/>
          </a:bodyPr>
          <a:lstStyle/>
          <a:p>
            <a:pPr algn="just">
              <a:lnSpc>
                <a:spcPct val="115000"/>
              </a:lnSpc>
              <a:spcAft>
                <a:spcPts val="1000"/>
              </a:spcAft>
            </a:pPr>
            <a:r>
              <a:rPr lang="en-GB" sz="1800" dirty="0">
                <a:effectLst/>
                <a:latin typeface="Arial" panose="020B0604020202020204" pitchFamily="34" charset="0"/>
                <a:ea typeface="Calibri" panose="020F0502020204030204" pitchFamily="34" charset="0"/>
                <a:cs typeface="Times New Roman" panose="02020603050405020304" pitchFamily="18" charset="0"/>
              </a:rPr>
              <a:t>The aim of this project was to increase compliance to 90% of all peripheral vascular </a:t>
            </a:r>
            <a:r>
              <a:rPr lang="en-GB" sz="1800" dirty="0" err="1">
                <a:effectLst/>
                <a:latin typeface="Arial" panose="020B0604020202020204" pitchFamily="34" charset="0"/>
                <a:ea typeface="Calibri" panose="020F0502020204030204" pitchFamily="34" charset="0"/>
                <a:cs typeface="Times New Roman" panose="02020603050405020304" pitchFamily="18" charset="0"/>
              </a:rPr>
              <a:t>cannulae</a:t>
            </a:r>
            <a:r>
              <a:rPr lang="en-GB" sz="1800" dirty="0">
                <a:effectLst/>
                <a:latin typeface="Arial" panose="020B0604020202020204" pitchFamily="34" charset="0"/>
                <a:ea typeface="Calibri" panose="020F0502020204030204" pitchFamily="34" charset="0"/>
                <a:cs typeface="Times New Roman" panose="02020603050405020304" pitchFamily="18" charset="0"/>
              </a:rPr>
              <a:t> (PVC) and urinary catheters (UC) are recorded on Vitals in all medical inpatient areas, excluding Emergency Portals (AMU, ED) by December 2023.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20000"/>
              </a:lnSpc>
              <a:spcAft>
                <a:spcPts val="1000"/>
              </a:spcAft>
              <a:buFont typeface="Arial" panose="020B0604020202020204" pitchFamily="34" charset="0"/>
              <a:buChar char="-"/>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How many PVCs and UCs are </a:t>
            </a:r>
            <a:r>
              <a:rPr lang="en-GB" sz="1800" dirty="0" err="1">
                <a:effectLst/>
                <a:latin typeface="Arial" panose="020B0604020202020204" pitchFamily="34" charset="0"/>
                <a:ea typeface="Times New Roman" panose="02020603050405020304" pitchFamily="18" charset="0"/>
                <a:cs typeface="Times New Roman" panose="02020603050405020304" pitchFamily="18" charset="0"/>
              </a:rPr>
              <a:t>insitu</a:t>
            </a:r>
            <a:r>
              <a:rPr lang="en-GB" sz="1800" dirty="0">
                <a:effectLst/>
                <a:latin typeface="Arial" panose="020B0604020202020204" pitchFamily="34" charset="0"/>
                <a:ea typeface="Times New Roman" panose="02020603050405020304" pitchFamily="18" charset="0"/>
                <a:cs typeface="Times New Roman" panose="02020603050405020304" pitchFamily="18" charset="0"/>
              </a:rPr>
              <a:t> at time of audit.</a:t>
            </a:r>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20000"/>
              </a:lnSpc>
              <a:spcAft>
                <a:spcPts val="1000"/>
              </a:spcAft>
              <a:buFont typeface="Arial" panose="020B0604020202020204" pitchFamily="34" charset="0"/>
              <a:buChar char="-"/>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How many PVCs and UCs are recorded on Vitals at time of audit.</a:t>
            </a:r>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1BA4C8B4-2455-A44E-EB63-3E564A8F0AAE}"/>
              </a:ext>
            </a:extLst>
          </p:cNvPr>
          <p:cNvSpPr txBox="1"/>
          <p:nvPr/>
        </p:nvSpPr>
        <p:spPr>
          <a:xfrm>
            <a:off x="6039293" y="2595523"/>
            <a:ext cx="4270499" cy="461665"/>
          </a:xfrm>
          <a:prstGeom prst="rect">
            <a:avLst/>
          </a:prstGeom>
          <a:noFill/>
        </p:spPr>
        <p:txBody>
          <a:bodyPr wrap="square" rtlCol="0">
            <a:spAutoFit/>
          </a:bodyPr>
          <a:lstStyle/>
          <a:p>
            <a:r>
              <a:rPr lang="en-US" sz="2400" b="1" dirty="0">
                <a:solidFill>
                  <a:schemeClr val="tx2">
                    <a:lumMod val="75000"/>
                  </a:schemeClr>
                </a:solidFill>
              </a:rPr>
              <a:t>Abstract</a:t>
            </a:r>
          </a:p>
        </p:txBody>
      </p:sp>
      <p:sp>
        <p:nvSpPr>
          <p:cNvPr id="6" name="TextBox 5">
            <a:extLst>
              <a:ext uri="{FF2B5EF4-FFF2-40B4-BE49-F238E27FC236}">
                <a16:creationId xmlns:a16="http://schemas.microsoft.com/office/drawing/2014/main" id="{65494BCD-135F-7B21-ECD3-90DD4A109739}"/>
              </a:ext>
            </a:extLst>
          </p:cNvPr>
          <p:cNvSpPr txBox="1"/>
          <p:nvPr/>
        </p:nvSpPr>
        <p:spPr>
          <a:xfrm>
            <a:off x="6006736" y="7356346"/>
            <a:ext cx="4270499" cy="6169381"/>
          </a:xfrm>
          <a:prstGeom prst="rect">
            <a:avLst/>
          </a:prstGeom>
          <a:noFill/>
        </p:spPr>
        <p:txBody>
          <a:bodyPr wrap="square" rtlCol="0">
            <a:spAutoFit/>
          </a:bodyPr>
          <a:lstStyle/>
          <a:p>
            <a:pPr algn="just">
              <a:lnSpc>
                <a:spcPct val="115000"/>
              </a:lnSpc>
              <a:spcAft>
                <a:spcPts val="1000"/>
              </a:spcAft>
            </a:pPr>
            <a:r>
              <a:rPr lang="en-GB" sz="1800" dirty="0">
                <a:effectLst/>
                <a:latin typeface="Arial" panose="020B0604020202020204" pitchFamily="34" charset="0"/>
                <a:ea typeface="Calibri" panose="020F0502020204030204" pitchFamily="34" charset="0"/>
                <a:cs typeface="Times New Roman" panose="02020603050405020304" pitchFamily="18" charset="0"/>
              </a:rPr>
              <a:t>Compliance with recording PVC increased from 71% in December 2022 to 85% in January 2024.</a:t>
            </a:r>
          </a:p>
          <a:p>
            <a:pPr algn="just">
              <a:lnSpc>
                <a:spcPct val="115000"/>
              </a:lnSpc>
              <a:spcAft>
                <a:spcPts val="1000"/>
              </a:spcAft>
            </a:pPr>
            <a:r>
              <a:rPr lang="en-GB" dirty="0">
                <a:latin typeface="Arial" panose="020B0604020202020204" pitchFamily="34" charset="0"/>
                <a:ea typeface="Calibri" panose="020F0502020204030204" pitchFamily="34" charset="0"/>
                <a:cs typeface="Times New Roman" panose="02020603050405020304" pitchFamily="18" charset="0"/>
              </a:rPr>
              <a:t>Compliance with recording UC increased from 68% in May 2023 to 81% in January 2024.</a:t>
            </a:r>
          </a:p>
          <a:p>
            <a:pPr algn="just">
              <a:lnSpc>
                <a:spcPct val="115000"/>
              </a:lnSpc>
              <a:spcAft>
                <a:spcPts val="1000"/>
              </a:spcAft>
            </a:pPr>
            <a:r>
              <a:rPr lang="en-GB" sz="1800" dirty="0">
                <a:effectLst/>
                <a:latin typeface="Arial" panose="020B0604020202020204" pitchFamily="34" charset="0"/>
                <a:ea typeface="Calibri" panose="020F0502020204030204" pitchFamily="34" charset="0"/>
                <a:cs typeface="Times New Roman" panose="02020603050405020304" pitchFamily="18" charset="0"/>
              </a:rPr>
              <a:t>Although this project did not achieve the original project aim of 90% of all peripheral vascular </a:t>
            </a:r>
            <a:r>
              <a:rPr lang="en-GB" sz="1800" dirty="0" err="1">
                <a:effectLst/>
                <a:latin typeface="Arial" panose="020B0604020202020204" pitchFamily="34" charset="0"/>
                <a:ea typeface="Calibri" panose="020F0502020204030204" pitchFamily="34" charset="0"/>
                <a:cs typeface="Times New Roman" panose="02020603050405020304" pitchFamily="18" charset="0"/>
              </a:rPr>
              <a:t>cannulae</a:t>
            </a:r>
            <a:r>
              <a:rPr lang="en-GB" sz="1800" dirty="0">
                <a:effectLst/>
                <a:latin typeface="Arial" panose="020B0604020202020204" pitchFamily="34" charset="0"/>
                <a:ea typeface="Calibri" panose="020F0502020204030204" pitchFamily="34" charset="0"/>
                <a:cs typeface="Times New Roman" panose="02020603050405020304" pitchFamily="18" charset="0"/>
              </a:rPr>
              <a:t> and urinary catheters are recorded on Vitals in all medical inpatient areas, excluding Emergency Portals (AMU, ED) by December 2023, it did show improvement on several wards. It raised the importance of ensuring that devices must be added to Vitals in a timely manner.</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dirty="0">
                <a:latin typeface="Arial" panose="020B0604020202020204" pitchFamily="34" charset="0"/>
                <a:cs typeface="Arial" panose="020B0604020202020204" pitchFamily="34" charset="0"/>
              </a:rPr>
              <a:t>.</a:t>
            </a:r>
          </a:p>
        </p:txBody>
      </p:sp>
      <p:sp>
        <p:nvSpPr>
          <p:cNvPr id="7" name="TextBox 6">
            <a:extLst>
              <a:ext uri="{FF2B5EF4-FFF2-40B4-BE49-F238E27FC236}">
                <a16:creationId xmlns:a16="http://schemas.microsoft.com/office/drawing/2014/main" id="{52BFF8A2-886B-3F13-22D4-016D3B5CBB6C}"/>
              </a:ext>
            </a:extLst>
          </p:cNvPr>
          <p:cNvSpPr txBox="1"/>
          <p:nvPr/>
        </p:nvSpPr>
        <p:spPr>
          <a:xfrm>
            <a:off x="6006736" y="6871565"/>
            <a:ext cx="4270499" cy="461665"/>
          </a:xfrm>
          <a:prstGeom prst="rect">
            <a:avLst/>
          </a:prstGeom>
          <a:noFill/>
        </p:spPr>
        <p:txBody>
          <a:bodyPr wrap="square" rtlCol="0">
            <a:spAutoFit/>
          </a:bodyPr>
          <a:lstStyle/>
          <a:p>
            <a:r>
              <a:rPr lang="en-US" sz="2400" b="1" dirty="0">
                <a:solidFill>
                  <a:schemeClr val="tx2">
                    <a:lumMod val="75000"/>
                  </a:schemeClr>
                </a:solidFill>
              </a:rPr>
              <a:t>Results</a:t>
            </a:r>
          </a:p>
        </p:txBody>
      </p:sp>
      <p:pic>
        <p:nvPicPr>
          <p:cNvPr id="12" name="Picture 11">
            <a:extLst>
              <a:ext uri="{FF2B5EF4-FFF2-40B4-BE49-F238E27FC236}">
                <a16:creationId xmlns:a16="http://schemas.microsoft.com/office/drawing/2014/main" id="{EECD2284-3963-4D74-0A78-499734C7F9D2}"/>
              </a:ext>
            </a:extLst>
          </p:cNvPr>
          <p:cNvPicPr>
            <a:picLocks noChangeAspect="1"/>
          </p:cNvPicPr>
          <p:nvPr/>
        </p:nvPicPr>
        <p:blipFill>
          <a:blip r:embed="rId2">
            <a:alphaModFix amt="20000"/>
          </a:blip>
          <a:stretch>
            <a:fillRect/>
          </a:stretch>
        </p:blipFill>
        <p:spPr>
          <a:xfrm>
            <a:off x="248001" y="2655800"/>
            <a:ext cx="5412570" cy="7002826"/>
          </a:xfrm>
          <a:prstGeom prst="rect">
            <a:avLst/>
          </a:prstGeom>
          <a:solidFill>
            <a:srgbClr val="92D050"/>
          </a:solidFill>
        </p:spPr>
      </p:pic>
      <p:sp>
        <p:nvSpPr>
          <p:cNvPr id="14" name="TextBox 13">
            <a:extLst>
              <a:ext uri="{FF2B5EF4-FFF2-40B4-BE49-F238E27FC236}">
                <a16:creationId xmlns:a16="http://schemas.microsoft.com/office/drawing/2014/main" id="{D2383B45-DBA0-5D81-B965-19E305C681C0}"/>
              </a:ext>
            </a:extLst>
          </p:cNvPr>
          <p:cNvSpPr txBox="1"/>
          <p:nvPr/>
        </p:nvSpPr>
        <p:spPr>
          <a:xfrm>
            <a:off x="236370" y="5636510"/>
            <a:ext cx="5425876" cy="461665"/>
          </a:xfrm>
          <a:prstGeom prst="rect">
            <a:avLst/>
          </a:prstGeom>
          <a:noFill/>
        </p:spPr>
        <p:txBody>
          <a:bodyPr wrap="square" rtlCol="0">
            <a:spAutoFit/>
          </a:bodyPr>
          <a:lstStyle/>
          <a:p>
            <a:pPr algn="ctr"/>
            <a:r>
              <a:rPr lang="en-US" sz="2400" b="1" dirty="0">
                <a:solidFill>
                  <a:schemeClr val="tx2">
                    <a:lumMod val="75000"/>
                  </a:schemeClr>
                </a:solidFill>
              </a:rPr>
              <a:t>Graphs / Charts to go here</a:t>
            </a:r>
          </a:p>
        </p:txBody>
      </p:sp>
      <p:sp>
        <p:nvSpPr>
          <p:cNvPr id="16" name="TextBox 15">
            <a:extLst>
              <a:ext uri="{FF2B5EF4-FFF2-40B4-BE49-F238E27FC236}">
                <a16:creationId xmlns:a16="http://schemas.microsoft.com/office/drawing/2014/main" id="{6A4C5C1C-0FD9-D2DD-1160-649D900937C6}"/>
              </a:ext>
            </a:extLst>
          </p:cNvPr>
          <p:cNvSpPr txBox="1"/>
          <p:nvPr/>
        </p:nvSpPr>
        <p:spPr>
          <a:xfrm>
            <a:off x="265395" y="13521756"/>
            <a:ext cx="4821351" cy="1384995"/>
          </a:xfrm>
          <a:prstGeom prst="rect">
            <a:avLst/>
          </a:prstGeom>
          <a:noFill/>
        </p:spPr>
        <p:txBody>
          <a:bodyPr wrap="square" lIns="91440" tIns="45720" rIns="91440" bIns="45720" rtlCol="0" anchor="t">
            <a:spAutoFit/>
          </a:bodyPr>
          <a:lstStyle/>
          <a:p>
            <a:r>
              <a:rPr lang="en-US" sz="2800" b="1">
                <a:solidFill>
                  <a:schemeClr val="bg1"/>
                </a:solidFill>
                <a:latin typeface="Arial"/>
                <a:cs typeface="Arial"/>
              </a:rPr>
              <a:t>Infection Prevention Team</a:t>
            </a:r>
            <a:endParaRPr lang="en-US">
              <a:latin typeface="Arial"/>
              <a:cs typeface="Arial"/>
            </a:endParaRPr>
          </a:p>
          <a:p>
            <a:r>
              <a:rPr lang="en-US" sz="2800" b="1">
                <a:solidFill>
                  <a:schemeClr val="bg1"/>
                </a:solidFill>
                <a:latin typeface="Arial"/>
                <a:cs typeface="Arial"/>
              </a:rPr>
              <a:t>Corporate Division </a:t>
            </a:r>
            <a:endParaRPr lang="en-US"/>
          </a:p>
          <a:p>
            <a:endParaRPr lang="en-US" sz="2800" b="1" dirty="0">
              <a:solidFill>
                <a:schemeClr val="bg1"/>
              </a:solidFill>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44EDFEBC-EB78-0907-C94B-68D852AD6C6C}"/>
              </a:ext>
            </a:extLst>
          </p:cNvPr>
          <p:cNvPicPr>
            <a:picLocks noChangeAspect="1"/>
          </p:cNvPicPr>
          <p:nvPr/>
        </p:nvPicPr>
        <p:blipFill rotWithShape="1">
          <a:blip r:embed="rId3"/>
          <a:srcRect l="31575" t="34568" r="29038" b="15797"/>
          <a:stretch/>
        </p:blipFill>
        <p:spPr bwMode="auto">
          <a:xfrm>
            <a:off x="248001" y="2514780"/>
            <a:ext cx="5445127" cy="3860264"/>
          </a:xfrm>
          <a:prstGeom prst="rect">
            <a:avLst/>
          </a:prstGeom>
          <a:ln>
            <a:noFill/>
          </a:ln>
          <a:extLst>
            <a:ext uri="{53640926-AAD7-44D8-BBD7-CCE9431645EC}">
              <a14:shadowObscured xmlns:a14="http://schemas.microsoft.com/office/drawing/2010/main"/>
            </a:ext>
          </a:extLst>
        </p:spPr>
      </p:pic>
      <p:pic>
        <p:nvPicPr>
          <p:cNvPr id="13" name="Picture 12">
            <a:extLst>
              <a:ext uri="{FF2B5EF4-FFF2-40B4-BE49-F238E27FC236}">
                <a16:creationId xmlns:a16="http://schemas.microsoft.com/office/drawing/2014/main" id="{356279DF-1F94-59BD-96A2-052E73CC85EE}"/>
              </a:ext>
            </a:extLst>
          </p:cNvPr>
          <p:cNvPicPr>
            <a:picLocks noChangeAspect="1"/>
          </p:cNvPicPr>
          <p:nvPr/>
        </p:nvPicPr>
        <p:blipFill rotWithShape="1">
          <a:blip r:embed="rId4"/>
          <a:srcRect l="31816" t="31341" r="29200" b="20248"/>
          <a:stretch/>
        </p:blipFill>
        <p:spPr bwMode="auto">
          <a:xfrm>
            <a:off x="215444" y="6408824"/>
            <a:ext cx="5446802" cy="3664331"/>
          </a:xfrm>
          <a:prstGeom prst="rect">
            <a:avLst/>
          </a:prstGeom>
          <a:ln>
            <a:noFill/>
          </a:ln>
          <a:extLst>
            <a:ext uri="{53640926-AAD7-44D8-BBD7-CCE9431645EC}">
              <a14:shadowObscured xmlns:a14="http://schemas.microsoft.com/office/drawing/2010/main"/>
            </a:ext>
          </a:extLst>
        </p:spPr>
      </p:pic>
      <p:graphicFrame>
        <p:nvGraphicFramePr>
          <p:cNvPr id="15" name="Chart 14">
            <a:extLst>
              <a:ext uri="{FF2B5EF4-FFF2-40B4-BE49-F238E27FC236}">
                <a16:creationId xmlns:a16="http://schemas.microsoft.com/office/drawing/2014/main" id="{BBAFF558-1F10-7ADA-1305-0BC044EA784E}"/>
              </a:ext>
            </a:extLst>
          </p:cNvPr>
          <p:cNvGraphicFramePr/>
          <p:nvPr>
            <p:extLst>
              <p:ext uri="{D42A27DB-BD31-4B8C-83A1-F6EECF244321}">
                <p14:modId xmlns:p14="http://schemas.microsoft.com/office/powerpoint/2010/main" val="850415241"/>
              </p:ext>
            </p:extLst>
          </p:nvPr>
        </p:nvGraphicFramePr>
        <p:xfrm>
          <a:off x="248001" y="10217642"/>
          <a:ext cx="5412570" cy="2562714"/>
        </p:xfrm>
        <a:graphic>
          <a:graphicData uri="http://schemas.openxmlformats.org/drawingml/2006/chart">
            <c:chart xmlns:c="http://schemas.openxmlformats.org/drawingml/2006/chart" xmlns:r="http://schemas.openxmlformats.org/officeDocument/2006/relationships" r:id="rId5"/>
          </a:graphicData>
        </a:graphic>
      </p:graphicFrame>
      <p:sp>
        <p:nvSpPr>
          <p:cNvPr id="2" name="TextBox 1">
            <a:extLst>
              <a:ext uri="{FF2B5EF4-FFF2-40B4-BE49-F238E27FC236}">
                <a16:creationId xmlns:a16="http://schemas.microsoft.com/office/drawing/2014/main" id="{44575660-5599-8F2B-3187-32405E3323F6}"/>
              </a:ext>
            </a:extLst>
          </p:cNvPr>
          <p:cNvSpPr txBox="1"/>
          <p:nvPr/>
        </p:nvSpPr>
        <p:spPr>
          <a:xfrm>
            <a:off x="2664" y="5046"/>
            <a:ext cx="3347519"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solidFill>
                  <a:schemeClr val="bg1"/>
                </a:solidFill>
                <a:ea typeface="Calibri"/>
                <a:cs typeface="Calibri"/>
              </a:rPr>
              <a:t>A24 007</a:t>
            </a:r>
            <a:endParaRPr lang="en-US" sz="2400" b="1" dirty="0">
              <a:solidFill>
                <a:schemeClr val="bg1"/>
              </a:solidFill>
            </a:endParaRPr>
          </a:p>
        </p:txBody>
      </p:sp>
    </p:spTree>
    <p:extLst>
      <p:ext uri="{BB962C8B-B14F-4D97-AF65-F5344CB8AC3E}">
        <p14:creationId xmlns:p14="http://schemas.microsoft.com/office/powerpoint/2010/main" val="143912898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b1d9df04-9b8d-4886-96c6-6484f0dc8e88" xsi:nil="true"/>
    <lcf76f155ced4ddcb4097134ff3c332f xmlns="cdef7ab9-3519-4273-a22c-7105e88b5b86">
      <Terms xmlns="http://schemas.microsoft.com/office/infopath/2007/PartnerControls"/>
    </lcf76f155ced4ddcb4097134ff3c332f>
    <_ip_UnifiedCompliancePolicyProperties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68558D486CC5045A982F0F2438BD9A1" ma:contentTypeVersion="17" ma:contentTypeDescription="Create a new document." ma:contentTypeScope="" ma:versionID="6125e023a77ce2394b05c3574ecd43d8">
  <xsd:schema xmlns:xsd="http://www.w3.org/2001/XMLSchema" xmlns:xs="http://www.w3.org/2001/XMLSchema" xmlns:p="http://schemas.microsoft.com/office/2006/metadata/properties" xmlns:ns1="http://schemas.microsoft.com/sharepoint/v3" xmlns:ns2="cdef7ab9-3519-4273-a22c-7105e88b5b86" xmlns:ns3="b1d9df04-9b8d-4886-96c6-6484f0dc8e88" targetNamespace="http://schemas.microsoft.com/office/2006/metadata/properties" ma:root="true" ma:fieldsID="ce06e6b8a7f8ffefc2737c4f8edab9b3" ns1:_="" ns2:_="" ns3:_="">
    <xsd:import namespace="http://schemas.microsoft.com/sharepoint/v3"/>
    <xsd:import namespace="cdef7ab9-3519-4273-a22c-7105e88b5b86"/>
    <xsd:import namespace="b1d9df04-9b8d-4886-96c6-6484f0dc8e8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1:_ip_UnifiedCompliancePolicyProperties" minOccurs="0"/>
                <xsd:element ref="ns1:_ip_UnifiedCompliancePolicyUIAction" minOccurs="0"/>
                <xsd:element ref="ns2:MediaServiceObjectDetectorVersions" minOccurs="0"/>
                <xsd:element ref="ns2:MediaServiceLocation"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9" nillable="true" ma:displayName="Unified Compliance Policy Properties" ma:hidden="true" ma:internalName="_ip_UnifiedCompliancePolicyProperties">
      <xsd:simpleType>
        <xsd:restriction base="dms:Note"/>
      </xsd:simpleType>
    </xsd:element>
    <xsd:element name="_ip_UnifiedCompliancePolicyUIAction" ma:index="20"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def7ab9-3519-4273-a22c-7105e88b5b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1d9df04-9b8d-4886-96c6-6484f0dc8e8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ba22f223-8c2e-4278-a535-175b475a8894}" ma:internalName="TaxCatchAll" ma:showField="CatchAllData" ma:web="b1d9df04-9b8d-4886-96c6-6484f0dc8e8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2FA220C-EB03-441B-AE56-82278B5B633C}">
  <ds:schemaRefs>
    <ds:schemaRef ds:uri="http://schemas.microsoft.com/office/2006/metadata/properties"/>
    <ds:schemaRef ds:uri="http://schemas.microsoft.com/office/infopath/2007/PartnerControls"/>
    <ds:schemaRef ds:uri="http://schemas.microsoft.com/sharepoint/v3"/>
    <ds:schemaRef ds:uri="b1d9df04-9b8d-4886-96c6-6484f0dc8e88"/>
    <ds:schemaRef ds:uri="cdef7ab9-3519-4273-a22c-7105e88b5b86"/>
  </ds:schemaRefs>
</ds:datastoreItem>
</file>

<file path=customXml/itemProps2.xml><?xml version="1.0" encoding="utf-8"?>
<ds:datastoreItem xmlns:ds="http://schemas.openxmlformats.org/officeDocument/2006/customXml" ds:itemID="{652BD8E9-86FC-4273-A619-D3327E4BD59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cdef7ab9-3519-4273-a22c-7105e88b5b86"/>
    <ds:schemaRef ds:uri="b1d9df04-9b8d-4886-96c6-6484f0dc8e8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61BF587-55E2-4B20-8400-E7E0F857072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61</TotalTime>
  <Words>234</Words>
  <Application>Microsoft Office PowerPoint</Application>
  <PresentationFormat>Custom</PresentationFormat>
  <Paragraphs>17</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Lakha Manoj (RBK) Walsall Healthcare NHS Trust</dc:creator>
  <cp:lastModifiedBy>CORBETT, Kim (THE ROYAL WOLVERHAMPTON NHS TRUST)</cp:lastModifiedBy>
  <cp:revision>41</cp:revision>
  <dcterms:created xsi:type="dcterms:W3CDTF">2020-12-07T15:24:36Z</dcterms:created>
  <dcterms:modified xsi:type="dcterms:W3CDTF">2024-08-06T10:11:51Z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0x010100F68558D486CC5045A982F0F2438BD9A1</vt:lpwstr>
  </property>
  <property fmtid="{D5CDD505-2E9C-101B-9397-08002B2CF9AE}" pid="3" name="MediaServiceImageTags">
    <vt:lpwstr/>
  </property>
</Properties>
</file>