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212"/>
    <p:restoredTop sz="96405"/>
  </p:normalViewPr>
  <p:slideViewPr>
    <p:cSldViewPr snapToGrid="0" snapToObjects="1">
      <p:cViewPr>
        <p:scale>
          <a:sx n="53" d="100"/>
          <a:sy n="53" d="100"/>
        </p:scale>
        <p:origin x="1888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2/16/23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16/02/2023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16/02/2023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16/02/2023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16/02/2023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16/02/2023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16/02/2023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382021" y="762001"/>
            <a:ext cx="656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 Heading to Go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382020" y="1285222"/>
            <a:ext cx="5605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34665D-DF02-304D-9109-5C2C4AE52DC1}"/>
              </a:ext>
            </a:extLst>
          </p:cNvPr>
          <p:cNvSpPr txBox="1"/>
          <p:nvPr/>
        </p:nvSpPr>
        <p:spPr>
          <a:xfrm>
            <a:off x="215444" y="13221931"/>
            <a:ext cx="4821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/ Team Name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B4C23A-F030-9342-85C6-1EAFF9FC92F9}"/>
              </a:ext>
            </a:extLst>
          </p:cNvPr>
          <p:cNvSpPr txBox="1"/>
          <p:nvPr/>
        </p:nvSpPr>
        <p:spPr>
          <a:xfrm>
            <a:off x="229620" y="13695535"/>
            <a:ext cx="54309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 Summary Summary Summary Summary Summary Summary Summary Summary Summary Summary Summary Summary Summary Summary Summary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</a:t>
            </a:r>
          </a:p>
        </p:txBody>
      </p:sp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53</Words>
  <Application>Microsoft Macintosh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Lakha Manoj (RBK) Walsall Healthcare NHS Trust</cp:lastModifiedBy>
  <cp:revision>8</cp:revision>
  <dcterms:created xsi:type="dcterms:W3CDTF">2020-12-07T15:24:36Z</dcterms:created>
  <dcterms:modified xsi:type="dcterms:W3CDTF">2023-02-16T11:20:03Z</dcterms:modified>
</cp:coreProperties>
</file>