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25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198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2/16/23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16/02/2023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16/02/2023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16/02/2023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229621" y="6051849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F57F8-F27B-A132-917B-F1B8F5191AA5}"/>
              </a:ext>
            </a:extLst>
          </p:cNvPr>
          <p:cNvSpPr txBox="1"/>
          <p:nvPr/>
        </p:nvSpPr>
        <p:spPr>
          <a:xfrm>
            <a:off x="229620" y="552862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622DAE-FE9D-DE0C-BF1F-5494587AF034}"/>
              </a:ext>
            </a:extLst>
          </p:cNvPr>
          <p:cNvSpPr txBox="1"/>
          <p:nvPr/>
        </p:nvSpPr>
        <p:spPr>
          <a:xfrm>
            <a:off x="229620" y="8344784"/>
            <a:ext cx="427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F2F651-DF60-6B84-D2E0-A4E1D7BF4A82}"/>
              </a:ext>
            </a:extLst>
          </p:cNvPr>
          <p:cNvSpPr txBox="1"/>
          <p:nvPr/>
        </p:nvSpPr>
        <p:spPr>
          <a:xfrm>
            <a:off x="229620" y="782156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D2C9F80-952B-4D32-5C0C-5D08E8D19840}"/>
              </a:ext>
            </a:extLst>
          </p:cNvPr>
          <p:cNvSpPr/>
          <p:nvPr/>
        </p:nvSpPr>
        <p:spPr>
          <a:xfrm>
            <a:off x="229620" y="2721429"/>
            <a:ext cx="4799580" cy="25472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51F216B-5085-F5B6-7032-393CE4FBA30E}"/>
              </a:ext>
            </a:extLst>
          </p:cNvPr>
          <p:cNvSpPr/>
          <p:nvPr/>
        </p:nvSpPr>
        <p:spPr>
          <a:xfrm>
            <a:off x="5510212" y="2721429"/>
            <a:ext cx="4799580" cy="25472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4FF4C03-96CF-B3A4-9AE6-443EAF769A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9619" y="2739109"/>
            <a:ext cx="4799579" cy="254657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278B230D-933A-65BB-6052-68338B0C078A}"/>
              </a:ext>
            </a:extLst>
          </p:cNvPr>
          <p:cNvSpPr txBox="1"/>
          <p:nvPr/>
        </p:nvSpPr>
        <p:spPr>
          <a:xfrm>
            <a:off x="236370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75D8662E-E9BE-55CA-EFB5-73DF5F2911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541848" y="2739109"/>
            <a:ext cx="4799579" cy="254657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624B5A0-379C-EE8E-C128-2CF5EE171130}"/>
              </a:ext>
            </a:extLst>
          </p:cNvPr>
          <p:cNvSpPr txBox="1"/>
          <p:nvPr/>
        </p:nvSpPr>
        <p:spPr>
          <a:xfrm>
            <a:off x="5505055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B5319FF-940B-EAFC-88A2-6F355604F402}"/>
              </a:ext>
            </a:extLst>
          </p:cNvPr>
          <p:cNvSpPr/>
          <p:nvPr/>
        </p:nvSpPr>
        <p:spPr>
          <a:xfrm>
            <a:off x="5029198" y="7821564"/>
            <a:ext cx="5312229" cy="50475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3F14AA-2552-C4E9-AB0C-F0E9832F27BE}"/>
              </a:ext>
            </a:extLst>
          </p:cNvPr>
          <p:cNvSpPr txBox="1"/>
          <p:nvPr/>
        </p:nvSpPr>
        <p:spPr>
          <a:xfrm>
            <a:off x="5029196" y="10150916"/>
            <a:ext cx="52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CCE74-C243-D8D8-A07B-B26D84BD70F1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AEC795-DA54-5910-DD77-5A8D438A18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29197" y="7821562"/>
            <a:ext cx="5312229" cy="50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211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11</cp:revision>
  <dcterms:created xsi:type="dcterms:W3CDTF">2020-12-07T15:24:36Z</dcterms:created>
  <dcterms:modified xsi:type="dcterms:W3CDTF">2023-02-16T11:22:49Z</dcterms:modified>
</cp:coreProperties>
</file>