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25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198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2/16/23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16/02/2023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16/02/2023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16/02/2023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16/02/2023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16/02/2023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003466-EC32-AF2D-2683-9755391BECDF}"/>
              </a:ext>
            </a:extLst>
          </p:cNvPr>
          <p:cNvSpPr txBox="1"/>
          <p:nvPr/>
        </p:nvSpPr>
        <p:spPr>
          <a:xfrm>
            <a:off x="229621" y="5984011"/>
            <a:ext cx="100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099D31-F39A-8C97-2372-22597D55BEA9}"/>
              </a:ext>
            </a:extLst>
          </p:cNvPr>
          <p:cNvSpPr txBox="1"/>
          <p:nvPr/>
        </p:nvSpPr>
        <p:spPr>
          <a:xfrm>
            <a:off x="229619" y="5460791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9DA042-3803-6612-7550-6161586B84AF}"/>
              </a:ext>
            </a:extLst>
          </p:cNvPr>
          <p:cNvSpPr txBox="1"/>
          <p:nvPr/>
        </p:nvSpPr>
        <p:spPr>
          <a:xfrm>
            <a:off x="229620" y="7753726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CA372BB-BA73-4F04-DA42-9EA76FACD200}"/>
              </a:ext>
            </a:extLst>
          </p:cNvPr>
          <p:cNvSpPr/>
          <p:nvPr/>
        </p:nvSpPr>
        <p:spPr>
          <a:xfrm>
            <a:off x="5031242" y="9936545"/>
            <a:ext cx="5430951" cy="28647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C460F-B3F0-9FD0-3B28-8EC645CA2C1F}"/>
              </a:ext>
            </a:extLst>
          </p:cNvPr>
          <p:cNvSpPr txBox="1"/>
          <p:nvPr/>
        </p:nvSpPr>
        <p:spPr>
          <a:xfrm>
            <a:off x="5048224" y="11149309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D50050-B311-598D-C545-34DB2E9047B6}"/>
              </a:ext>
            </a:extLst>
          </p:cNvPr>
          <p:cNvSpPr/>
          <p:nvPr/>
        </p:nvSpPr>
        <p:spPr>
          <a:xfrm>
            <a:off x="229620" y="2655800"/>
            <a:ext cx="10244480" cy="252700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A93A7E7-2936-CA32-F422-D29398E07F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9619" y="2644686"/>
            <a:ext cx="10232574" cy="253811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978370-470B-125F-2488-D7DCA0B1A9CE}"/>
              </a:ext>
            </a:extLst>
          </p:cNvPr>
          <p:cNvSpPr txBox="1"/>
          <p:nvPr/>
        </p:nvSpPr>
        <p:spPr>
          <a:xfrm>
            <a:off x="302051" y="3739208"/>
            <a:ext cx="1016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15638C8-9A21-C29D-D050-C56303F50667}"/>
              </a:ext>
            </a:extLst>
          </p:cNvPr>
          <p:cNvSpPr/>
          <p:nvPr/>
        </p:nvSpPr>
        <p:spPr>
          <a:xfrm>
            <a:off x="5031242" y="7753725"/>
            <a:ext cx="5442858" cy="19575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5A124D4-0ABE-B251-B571-F286C8A7A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31242" y="7767945"/>
            <a:ext cx="5430950" cy="197709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3B6BDE9-D974-EDC1-0D8A-B4DD3FE9A9FE}"/>
              </a:ext>
            </a:extLst>
          </p:cNvPr>
          <p:cNvSpPr txBox="1"/>
          <p:nvPr/>
        </p:nvSpPr>
        <p:spPr>
          <a:xfrm>
            <a:off x="5019333" y="8572465"/>
            <a:ext cx="544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577F6A-AE6A-364A-943F-A7B35162AEC1}"/>
              </a:ext>
            </a:extLst>
          </p:cNvPr>
          <p:cNvSpPr txBox="1"/>
          <p:nvPr/>
        </p:nvSpPr>
        <p:spPr>
          <a:xfrm>
            <a:off x="229620" y="8276946"/>
            <a:ext cx="427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8A2C5-60FF-0AFB-DCF7-644EEA0D5B15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6BBC3-9735-8611-B372-97A18C26020A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25C99-2401-3153-01B2-68364C59C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5043149" y="9970325"/>
            <a:ext cx="5430951" cy="28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209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10</cp:revision>
  <dcterms:created xsi:type="dcterms:W3CDTF">2020-12-07T15:24:36Z</dcterms:created>
  <dcterms:modified xsi:type="dcterms:W3CDTF">2023-02-16T11:22:59Z</dcterms:modified>
</cp:coreProperties>
</file>