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25"/>
    <p:restoredTop sz="96405"/>
  </p:normalViewPr>
  <p:slideViewPr>
    <p:cSldViewPr snapToGrid="0" snapToObjects="1">
      <p:cViewPr varScale="1">
        <p:scale>
          <a:sx n="59" d="100"/>
          <a:sy n="59" d="100"/>
        </p:scale>
        <p:origin x="1984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2/16/23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16/02/2023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16/02/2023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16/02/2023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16/02/2023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16/02/2023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16/02/2023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382021" y="762001"/>
            <a:ext cx="656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Proposal Heading to Go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382020" y="1285222"/>
            <a:ext cx="5605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5A532B-2BC3-10CA-E0CA-3367692E983E}"/>
              </a:ext>
            </a:extLst>
          </p:cNvPr>
          <p:cNvSpPr/>
          <p:nvPr/>
        </p:nvSpPr>
        <p:spPr>
          <a:xfrm>
            <a:off x="229620" y="9936545"/>
            <a:ext cx="5430951" cy="288682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FF"/>
              </a:highligh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1E84B2-5255-1985-5B8B-80362D665717}"/>
              </a:ext>
            </a:extLst>
          </p:cNvPr>
          <p:cNvSpPr/>
          <p:nvPr/>
        </p:nvSpPr>
        <p:spPr>
          <a:xfrm>
            <a:off x="229620" y="2655799"/>
            <a:ext cx="5430951" cy="700282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C5E5C7-62BE-8E80-A3B4-6D18192E9275}"/>
              </a:ext>
            </a:extLst>
          </p:cNvPr>
          <p:cNvSpPr txBox="1"/>
          <p:nvPr/>
        </p:nvSpPr>
        <p:spPr>
          <a:xfrm>
            <a:off x="6039293" y="3118743"/>
            <a:ext cx="427049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A4C8B4-2455-A44E-EB63-3E564A8F0AAE}"/>
              </a:ext>
            </a:extLst>
          </p:cNvPr>
          <p:cNvSpPr txBox="1"/>
          <p:nvPr/>
        </p:nvSpPr>
        <p:spPr>
          <a:xfrm>
            <a:off x="6039293" y="2595523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Abstract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494BCD-135F-7B21-ECD3-90DD4A109739}"/>
              </a:ext>
            </a:extLst>
          </p:cNvPr>
          <p:cNvSpPr txBox="1"/>
          <p:nvPr/>
        </p:nvSpPr>
        <p:spPr>
          <a:xfrm>
            <a:off x="6039293" y="6898264"/>
            <a:ext cx="427049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BFF8A2-886B-3F13-22D4-016D3B5CBB6C}"/>
              </a:ext>
            </a:extLst>
          </p:cNvPr>
          <p:cNvSpPr txBox="1"/>
          <p:nvPr/>
        </p:nvSpPr>
        <p:spPr>
          <a:xfrm>
            <a:off x="6039293" y="6375044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Further info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8349FD-73E8-E3DD-E561-549DDCDF91B9}"/>
              </a:ext>
            </a:extLst>
          </p:cNvPr>
          <p:cNvSpPr txBox="1"/>
          <p:nvPr/>
        </p:nvSpPr>
        <p:spPr>
          <a:xfrm>
            <a:off x="236370" y="11346978"/>
            <a:ext cx="5425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Photo to go here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CD2284-3963-4D74-0A78-499734C7F9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48001" y="2655800"/>
            <a:ext cx="5412570" cy="700282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2383B45-DBA0-5D81-B965-19E305C681C0}"/>
              </a:ext>
            </a:extLst>
          </p:cNvPr>
          <p:cNvSpPr txBox="1"/>
          <p:nvPr/>
        </p:nvSpPr>
        <p:spPr>
          <a:xfrm>
            <a:off x="236370" y="5636510"/>
            <a:ext cx="5425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Graphs / Charts to go here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4C5C1C-0FD9-D2DD-1160-649D900937C6}"/>
              </a:ext>
            </a:extLst>
          </p:cNvPr>
          <p:cNvSpPr txBox="1"/>
          <p:nvPr/>
        </p:nvSpPr>
        <p:spPr>
          <a:xfrm>
            <a:off x="215444" y="13221931"/>
            <a:ext cx="4821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/ Team Name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21009E-D3EA-EDFE-40A4-FCD65B828EFF}"/>
              </a:ext>
            </a:extLst>
          </p:cNvPr>
          <p:cNvSpPr txBox="1"/>
          <p:nvPr/>
        </p:nvSpPr>
        <p:spPr>
          <a:xfrm>
            <a:off x="229620" y="13695535"/>
            <a:ext cx="54309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 Summary Summary Summary Summary Summary Summary Summary Summary Summary Summary Summary Summary Summary Summary Summary</a:t>
            </a: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387062E-90A8-DC5C-73EC-C23E72A2FF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229620" y="9970325"/>
            <a:ext cx="5430951" cy="285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239</Words>
  <Application>Microsoft Macintosh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Lakha Manoj (RBK) Walsall Healthcare NHS Trust</cp:lastModifiedBy>
  <cp:revision>10</cp:revision>
  <dcterms:created xsi:type="dcterms:W3CDTF">2020-12-07T15:24:36Z</dcterms:created>
  <dcterms:modified xsi:type="dcterms:W3CDTF">2023-02-16T11:22:57Z</dcterms:modified>
</cp:coreProperties>
</file>