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10691813" cy="151193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70"/>
    <p:restoredTop sz="96405"/>
  </p:normalViewPr>
  <p:slideViewPr>
    <p:cSldViewPr snapToGrid="0" snapToObjects="1">
      <p:cViewPr varScale="1">
        <p:scale>
          <a:sx n="59" d="100"/>
          <a:sy n="59" d="100"/>
        </p:scale>
        <p:origin x="3320" y="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13AE1F-CF5B-A64D-BC5D-DC7572A71749}" type="datetimeFigureOut">
              <a:rPr lang="en-US" smtClean="0"/>
              <a:t>12/7/20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E1A7D-7FFD-6845-A916-EF7EB14EF6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724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2474395"/>
            <a:ext cx="9088041" cy="5263774"/>
          </a:xfrm>
        </p:spPr>
        <p:txBody>
          <a:bodyPr anchor="b"/>
          <a:lstStyle>
            <a:lvl1pPr algn="ctr">
              <a:defRPr sz="7016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7941160"/>
            <a:ext cx="8018860" cy="3650342"/>
          </a:xfrm>
        </p:spPr>
        <p:txBody>
          <a:bodyPr/>
          <a:lstStyle>
            <a:lvl1pPr marL="0" indent="0" algn="ctr">
              <a:buNone/>
              <a:defRPr sz="2806"/>
            </a:lvl1pPr>
            <a:lvl2pPr marL="534604" indent="0" algn="ctr">
              <a:buNone/>
              <a:defRPr sz="2339"/>
            </a:lvl2pPr>
            <a:lvl3pPr marL="1069208" indent="0" algn="ctr">
              <a:buNone/>
              <a:defRPr sz="2105"/>
            </a:lvl3pPr>
            <a:lvl4pPr marL="1603812" indent="0" algn="ctr">
              <a:buNone/>
              <a:defRPr sz="1871"/>
            </a:lvl4pPr>
            <a:lvl5pPr marL="2138416" indent="0" algn="ctr">
              <a:buNone/>
              <a:defRPr sz="1871"/>
            </a:lvl5pPr>
            <a:lvl6pPr marL="2673020" indent="0" algn="ctr">
              <a:buNone/>
              <a:defRPr sz="1871"/>
            </a:lvl6pPr>
            <a:lvl7pPr marL="3207624" indent="0" algn="ctr">
              <a:buNone/>
              <a:defRPr sz="1871"/>
            </a:lvl7pPr>
            <a:lvl8pPr marL="3742228" indent="0" algn="ctr">
              <a:buNone/>
              <a:defRPr sz="1871"/>
            </a:lvl8pPr>
            <a:lvl9pPr marL="4276832" indent="0" algn="ctr">
              <a:buNone/>
              <a:defRPr sz="1871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8D15B-C69A-C945-99D0-425943BFE0DD}" type="datetime1">
              <a:rPr lang="en-GB" smtClean="0"/>
              <a:t>07/12/2020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398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AA62A-9405-8C4B-91C9-9669FEEBBF1C}" type="datetime1">
              <a:rPr lang="en-GB" smtClean="0"/>
              <a:t>07/12/2020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557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3769342"/>
            <a:ext cx="9221689" cy="6289229"/>
          </a:xfrm>
        </p:spPr>
        <p:txBody>
          <a:bodyPr anchor="b"/>
          <a:lstStyle>
            <a:lvl1pPr>
              <a:defRPr sz="7016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10118069"/>
            <a:ext cx="9221689" cy="3307357"/>
          </a:xfrm>
        </p:spPr>
        <p:txBody>
          <a:bodyPr/>
          <a:lstStyle>
            <a:lvl1pPr marL="0" indent="0">
              <a:buNone/>
              <a:defRPr sz="2806">
                <a:solidFill>
                  <a:schemeClr val="tx1"/>
                </a:solidFill>
              </a:defRPr>
            </a:lvl1pPr>
            <a:lvl2pPr marL="534604" indent="0">
              <a:buNone/>
              <a:defRPr sz="2339">
                <a:solidFill>
                  <a:schemeClr val="tx1">
                    <a:tint val="75000"/>
                  </a:schemeClr>
                </a:solidFill>
              </a:defRPr>
            </a:lvl2pPr>
            <a:lvl3pPr marL="1069208" indent="0">
              <a:buNone/>
              <a:defRPr sz="2105">
                <a:solidFill>
                  <a:schemeClr val="tx1">
                    <a:tint val="75000"/>
                  </a:schemeClr>
                </a:solidFill>
              </a:defRPr>
            </a:lvl3pPr>
            <a:lvl4pPr marL="160381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4pPr>
            <a:lvl5pPr marL="2138416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5pPr>
            <a:lvl6pPr marL="2673020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6pPr>
            <a:lvl7pPr marL="3207624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7pPr>
            <a:lvl8pPr marL="3742228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8pPr>
            <a:lvl9pPr marL="427683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8CDC4-FB12-964A-B051-89728A9A40C9}" type="datetime1">
              <a:rPr lang="en-GB" smtClean="0"/>
              <a:t>07/12/2020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834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4024827"/>
            <a:ext cx="4544021" cy="959308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4024827"/>
            <a:ext cx="4544021" cy="959308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CFAE0-DFCF-664C-9113-8E274CE0AFD6}" type="datetime1">
              <a:rPr lang="en-GB" smtClean="0"/>
              <a:t>07/12/2020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135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804969"/>
            <a:ext cx="9221689" cy="292237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3706342"/>
            <a:ext cx="4523137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5522763"/>
            <a:ext cx="4523137" cy="812315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3706342"/>
            <a:ext cx="4545413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5522763"/>
            <a:ext cx="4545413" cy="812315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DC2CE-6F26-054F-B7D3-1A35B360EAB1}" type="datetime1">
              <a:rPr lang="en-GB" smtClean="0"/>
              <a:t>07/12/2020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768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B82F0-3905-A940-8E74-D4361D13ECB1}" type="datetime1">
              <a:rPr lang="en-GB" smtClean="0"/>
              <a:t>07/12/2020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534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C27AF-50B0-2C4D-BD78-32A0F479207A}" type="datetime1">
              <a:rPr lang="en-GB" smtClean="0"/>
              <a:t>07/12/2020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127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2176910"/>
            <a:ext cx="5412730" cy="10744538"/>
          </a:xfrm>
        </p:spPr>
        <p:txBody>
          <a:bodyPr/>
          <a:lstStyle>
            <a:lvl1pPr>
              <a:defRPr sz="3742"/>
            </a:lvl1pPr>
            <a:lvl2pPr>
              <a:defRPr sz="3274"/>
            </a:lvl2pPr>
            <a:lvl3pPr>
              <a:defRPr sz="2806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2DC3D-7A03-5644-95D6-5F36B5A10ECA}" type="datetime1">
              <a:rPr lang="en-GB" smtClean="0"/>
              <a:t>07/12/2020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638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2176910"/>
            <a:ext cx="5412730" cy="10744538"/>
          </a:xfrm>
        </p:spPr>
        <p:txBody>
          <a:bodyPr anchor="t"/>
          <a:lstStyle>
            <a:lvl1pPr marL="0" indent="0">
              <a:buNone/>
              <a:defRPr sz="3742"/>
            </a:lvl1pPr>
            <a:lvl2pPr marL="534604" indent="0">
              <a:buNone/>
              <a:defRPr sz="3274"/>
            </a:lvl2pPr>
            <a:lvl3pPr marL="1069208" indent="0">
              <a:buNone/>
              <a:defRPr sz="2806"/>
            </a:lvl3pPr>
            <a:lvl4pPr marL="1603812" indent="0">
              <a:buNone/>
              <a:defRPr sz="2339"/>
            </a:lvl4pPr>
            <a:lvl5pPr marL="2138416" indent="0">
              <a:buNone/>
              <a:defRPr sz="2339"/>
            </a:lvl5pPr>
            <a:lvl6pPr marL="2673020" indent="0">
              <a:buNone/>
              <a:defRPr sz="2339"/>
            </a:lvl6pPr>
            <a:lvl7pPr marL="3207624" indent="0">
              <a:buNone/>
              <a:defRPr sz="2339"/>
            </a:lvl7pPr>
            <a:lvl8pPr marL="3742228" indent="0">
              <a:buNone/>
              <a:defRPr sz="2339"/>
            </a:lvl8pPr>
            <a:lvl9pPr marL="4276832" indent="0">
              <a:buNone/>
              <a:defRPr sz="2339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E01CF-5683-CD43-9505-4151FA33088C}" type="datetime1">
              <a:rPr lang="en-GB" smtClean="0"/>
              <a:t>07/12/2020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920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2AD87-DD57-764F-9F68-85A207130292}" type="datetime1">
              <a:rPr lang="en-GB" smtClean="0"/>
              <a:t>07/12/2020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662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804966"/>
            <a:ext cx="2305422" cy="1281295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804966"/>
            <a:ext cx="6782619" cy="1281295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BCA60-DA8F-F348-8431-4D2A57F19BB4}" type="datetime1">
              <a:rPr lang="en-GB" smtClean="0"/>
              <a:t>07/12/2020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850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804969"/>
            <a:ext cx="9221689" cy="2922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4024827"/>
            <a:ext cx="9221689" cy="9593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FF44D2-BA93-4C48-98F4-B6E46704D06E}" type="datetime1">
              <a:rPr lang="en-GB" smtClean="0"/>
              <a:t>07/12/2020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113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1069208" rtl="0" eaLnBrk="1" latinLnBrk="0" hangingPunct="1">
        <a:lnSpc>
          <a:spcPct val="90000"/>
        </a:lnSpc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7302" indent="-267302" algn="l" defTabSz="1069208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3274" kern="1200">
          <a:solidFill>
            <a:schemeClr val="tx1"/>
          </a:solidFill>
          <a:latin typeface="+mn-lt"/>
          <a:ea typeface="+mn-ea"/>
          <a:cs typeface="+mn-cs"/>
        </a:defRPr>
      </a:lvl1pPr>
      <a:lvl2pPr marL="80190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33651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87111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405718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940322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47492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400953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54413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60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20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81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416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62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222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83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7968EE91-BD68-8146-B4F1-F84513CD0E29}"/>
              </a:ext>
            </a:extLst>
          </p:cNvPr>
          <p:cNvSpPr txBox="1"/>
          <p:nvPr/>
        </p:nvSpPr>
        <p:spPr>
          <a:xfrm>
            <a:off x="382020" y="1153886"/>
            <a:ext cx="99277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Proposal Heading to Go Here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58AD6FE-F3F4-8946-838E-E4A51B087E8E}"/>
              </a:ext>
            </a:extLst>
          </p:cNvPr>
          <p:cNvSpPr txBox="1"/>
          <p:nvPr/>
        </p:nvSpPr>
        <p:spPr>
          <a:xfrm>
            <a:off x="382020" y="1677106"/>
            <a:ext cx="99277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Job Title, 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Job Title, 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Job Title, 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Job Title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834665D-DF02-304D-9109-5C2C4AE52DC1}"/>
              </a:ext>
            </a:extLst>
          </p:cNvPr>
          <p:cNvSpPr txBox="1"/>
          <p:nvPr/>
        </p:nvSpPr>
        <p:spPr>
          <a:xfrm>
            <a:off x="534421" y="14495754"/>
            <a:ext cx="99277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Department / Team Name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9B4C23A-F030-9342-85C6-1EAFF9FC92F9}"/>
              </a:ext>
            </a:extLst>
          </p:cNvPr>
          <p:cNvSpPr txBox="1"/>
          <p:nvPr/>
        </p:nvSpPr>
        <p:spPr>
          <a:xfrm>
            <a:off x="229620" y="13695535"/>
            <a:ext cx="54309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 Summary Summary Summary Summary Summary Summary Summary Summary Summary Summary Summary Summary Summary Summary Summary Summary Summary Summary Summary</a:t>
            </a:r>
          </a:p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 Summary Summary Summary Summary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3F0862B-39CB-4B43-983D-1390D6B83806}"/>
              </a:ext>
            </a:extLst>
          </p:cNvPr>
          <p:cNvSpPr txBox="1"/>
          <p:nvPr/>
        </p:nvSpPr>
        <p:spPr>
          <a:xfrm>
            <a:off x="229621" y="6051849"/>
            <a:ext cx="100801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sed diam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sed diam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30DA548-6E52-BC44-A009-44207E9C34C6}"/>
              </a:ext>
            </a:extLst>
          </p:cNvPr>
          <p:cNvSpPr txBox="1"/>
          <p:nvPr/>
        </p:nvSpPr>
        <p:spPr>
          <a:xfrm>
            <a:off x="229620" y="5528629"/>
            <a:ext cx="42704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Abstract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6765E1E-4545-E246-93D9-DD69DC98518F}"/>
              </a:ext>
            </a:extLst>
          </p:cNvPr>
          <p:cNvSpPr txBox="1"/>
          <p:nvPr/>
        </p:nvSpPr>
        <p:spPr>
          <a:xfrm>
            <a:off x="229620" y="8344784"/>
            <a:ext cx="4270499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sed diam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sed diam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sed diam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9451739-B4A4-BC48-8B74-66FAB7E1A937}"/>
              </a:ext>
            </a:extLst>
          </p:cNvPr>
          <p:cNvSpPr txBox="1"/>
          <p:nvPr/>
        </p:nvSpPr>
        <p:spPr>
          <a:xfrm>
            <a:off x="229620" y="7821564"/>
            <a:ext cx="42704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Further info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D99C529-C5EF-FE42-A6D6-100DF8E88E47}"/>
              </a:ext>
            </a:extLst>
          </p:cNvPr>
          <p:cNvSpPr/>
          <p:nvPr/>
        </p:nvSpPr>
        <p:spPr>
          <a:xfrm>
            <a:off x="229620" y="2721429"/>
            <a:ext cx="4799580" cy="2547257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BB1D699-D345-DC40-9F48-5BB8462003F4}"/>
              </a:ext>
            </a:extLst>
          </p:cNvPr>
          <p:cNvSpPr/>
          <p:nvPr/>
        </p:nvSpPr>
        <p:spPr>
          <a:xfrm>
            <a:off x="5510212" y="2721429"/>
            <a:ext cx="4799580" cy="2547257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404F44-0C22-3844-A57A-C781FDDEE34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229619" y="2739109"/>
            <a:ext cx="4799579" cy="2546577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7A483051-8B15-BA4B-8031-EB1B96E1004E}"/>
              </a:ext>
            </a:extLst>
          </p:cNvPr>
          <p:cNvSpPr txBox="1"/>
          <p:nvPr/>
        </p:nvSpPr>
        <p:spPr>
          <a:xfrm>
            <a:off x="236370" y="3781564"/>
            <a:ext cx="47928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Picture to go here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79FA58CF-A4F0-A24C-82F0-DD903B5C283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5541848" y="2739109"/>
            <a:ext cx="4799579" cy="2546577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F092D927-ACF0-7D41-8065-A9BC13672285}"/>
              </a:ext>
            </a:extLst>
          </p:cNvPr>
          <p:cNvSpPr txBox="1"/>
          <p:nvPr/>
        </p:nvSpPr>
        <p:spPr>
          <a:xfrm>
            <a:off x="5505055" y="3781564"/>
            <a:ext cx="47928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Picture to go here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374BBCB-35EE-C241-BE59-5EF858CEB288}"/>
              </a:ext>
            </a:extLst>
          </p:cNvPr>
          <p:cNvSpPr/>
          <p:nvPr/>
        </p:nvSpPr>
        <p:spPr>
          <a:xfrm>
            <a:off x="5029198" y="7821563"/>
            <a:ext cx="5312229" cy="5601533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F470F7C-7E5D-0848-9118-28D6428FB37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5029197" y="7821562"/>
            <a:ext cx="5312229" cy="5601533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8B79D778-7551-4943-9BF6-13DDA8226D65}"/>
              </a:ext>
            </a:extLst>
          </p:cNvPr>
          <p:cNvSpPr txBox="1"/>
          <p:nvPr/>
        </p:nvSpPr>
        <p:spPr>
          <a:xfrm>
            <a:off x="5029196" y="10967140"/>
            <a:ext cx="52686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Graphs / Charts to go here</a:t>
            </a:r>
          </a:p>
        </p:txBody>
      </p:sp>
    </p:spTree>
    <p:extLst>
      <p:ext uri="{BB962C8B-B14F-4D97-AF65-F5344CB8AC3E}">
        <p14:creationId xmlns:p14="http://schemas.microsoft.com/office/powerpoint/2010/main" val="14391289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</TotalTime>
  <Words>225</Words>
  <Application>Microsoft Macintosh PowerPoint</Application>
  <PresentationFormat>Custom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Lakha Manoj (RBK) Walsall Healthcare NHS Trust</dc:creator>
  <cp:lastModifiedBy>Lakha Manoj (RBK) Walsall Healthcare NHS Trust</cp:lastModifiedBy>
  <cp:revision>9</cp:revision>
  <dcterms:created xsi:type="dcterms:W3CDTF">2020-12-07T15:24:36Z</dcterms:created>
  <dcterms:modified xsi:type="dcterms:W3CDTF">2020-12-07T16:01:52Z</dcterms:modified>
</cp:coreProperties>
</file>