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59" d="100"/>
          <a:sy n="59" d="100"/>
        </p:scale>
        <p:origin x="342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12/7/20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07/12/2020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07/12/2020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07/12/2020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07/12/2020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07/12/2020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07/12/2020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0" y="1153886"/>
            <a:ext cx="9927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677106"/>
            <a:ext cx="9927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34665D-DF02-304D-9109-5C2C4AE52DC1}"/>
              </a:ext>
            </a:extLst>
          </p:cNvPr>
          <p:cNvSpPr txBox="1"/>
          <p:nvPr/>
        </p:nvSpPr>
        <p:spPr>
          <a:xfrm>
            <a:off x="534421" y="14495754"/>
            <a:ext cx="9927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B4C23A-F030-9342-85C6-1EAFF9FC92F9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F0862B-39CB-4B43-983D-1390D6B83806}"/>
              </a:ext>
            </a:extLst>
          </p:cNvPr>
          <p:cNvSpPr txBox="1"/>
          <p:nvPr/>
        </p:nvSpPr>
        <p:spPr>
          <a:xfrm>
            <a:off x="229621" y="5984011"/>
            <a:ext cx="1008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0DA548-6E52-BC44-A009-44207E9C34C6}"/>
              </a:ext>
            </a:extLst>
          </p:cNvPr>
          <p:cNvSpPr txBox="1"/>
          <p:nvPr/>
        </p:nvSpPr>
        <p:spPr>
          <a:xfrm>
            <a:off x="229619" y="5460791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765E1E-4545-E246-93D9-DD69DC98518F}"/>
              </a:ext>
            </a:extLst>
          </p:cNvPr>
          <p:cNvSpPr txBox="1"/>
          <p:nvPr/>
        </p:nvSpPr>
        <p:spPr>
          <a:xfrm>
            <a:off x="229620" y="8276946"/>
            <a:ext cx="42704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451739-B4A4-BC48-8B74-66FAB7E1A937}"/>
              </a:ext>
            </a:extLst>
          </p:cNvPr>
          <p:cNvSpPr txBox="1"/>
          <p:nvPr/>
        </p:nvSpPr>
        <p:spPr>
          <a:xfrm>
            <a:off x="229620" y="7753726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7AFCD6-ED72-494A-87DF-96EEED732C24}"/>
              </a:ext>
            </a:extLst>
          </p:cNvPr>
          <p:cNvSpPr/>
          <p:nvPr/>
        </p:nvSpPr>
        <p:spPr>
          <a:xfrm>
            <a:off x="5031242" y="9936545"/>
            <a:ext cx="5430951" cy="336245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FF"/>
              </a:highlight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224BCB6-B791-B045-911D-F0C4C658E8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043149" y="9970325"/>
            <a:ext cx="5430951" cy="332867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CB9497-245C-234C-B32E-C7FB6EF5270C}"/>
              </a:ext>
            </a:extLst>
          </p:cNvPr>
          <p:cNvSpPr txBox="1"/>
          <p:nvPr/>
        </p:nvSpPr>
        <p:spPr>
          <a:xfrm>
            <a:off x="5048224" y="11520044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Photo to go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0DC3A1-35E8-6A4A-AA69-0DE0BB21FE57}"/>
              </a:ext>
            </a:extLst>
          </p:cNvPr>
          <p:cNvSpPr/>
          <p:nvPr/>
        </p:nvSpPr>
        <p:spPr>
          <a:xfrm>
            <a:off x="229620" y="2655800"/>
            <a:ext cx="10244480" cy="252700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36B9A3-9F04-3948-A7AD-0A1A86C620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29619" y="2644686"/>
            <a:ext cx="10232574" cy="253811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5486371-2325-CB45-AF92-3955389EE5D5}"/>
              </a:ext>
            </a:extLst>
          </p:cNvPr>
          <p:cNvSpPr txBox="1"/>
          <p:nvPr/>
        </p:nvSpPr>
        <p:spPr>
          <a:xfrm>
            <a:off x="302051" y="3739208"/>
            <a:ext cx="10160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Chart to go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951FF87-1458-0346-8C90-57C6CDBB0797}"/>
              </a:ext>
            </a:extLst>
          </p:cNvPr>
          <p:cNvSpPr/>
          <p:nvPr/>
        </p:nvSpPr>
        <p:spPr>
          <a:xfrm>
            <a:off x="5031242" y="7753725"/>
            <a:ext cx="5442858" cy="195753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8D130C-9D4C-DE49-AE85-2164E88D35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31242" y="7767945"/>
            <a:ext cx="5430950" cy="197709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A42ED06-772C-0A47-8F75-32FC098C516E}"/>
              </a:ext>
            </a:extLst>
          </p:cNvPr>
          <p:cNvSpPr txBox="1"/>
          <p:nvPr/>
        </p:nvSpPr>
        <p:spPr>
          <a:xfrm>
            <a:off x="5019333" y="8572465"/>
            <a:ext cx="5442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Chart to go here</a:t>
            </a: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223</Words>
  <Application>Microsoft Macintosh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Lakha Manoj (RBK) Walsall Healthcare NHS Trust</cp:lastModifiedBy>
  <cp:revision>10</cp:revision>
  <dcterms:created xsi:type="dcterms:W3CDTF">2020-12-07T15:24:36Z</dcterms:created>
  <dcterms:modified xsi:type="dcterms:W3CDTF">2020-12-07T15:57:02Z</dcterms:modified>
</cp:coreProperties>
</file>