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59" d="100"/>
          <a:sy n="59" d="100"/>
        </p:scale>
        <p:origin x="342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07/12/2020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07/12/2020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07/12/2020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07/12/2020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07/12/2020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0" y="1153886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677106"/>
            <a:ext cx="9927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4665D-DF02-304D-9109-5C2C4AE52DC1}"/>
              </a:ext>
            </a:extLst>
          </p:cNvPr>
          <p:cNvSpPr txBox="1"/>
          <p:nvPr/>
        </p:nvSpPr>
        <p:spPr>
          <a:xfrm>
            <a:off x="534421" y="14495754"/>
            <a:ext cx="992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4C23A-F030-9342-85C6-1EAFF9FC92F9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8A64D4-D1CE-584B-B1A1-FF07BC75C062}"/>
              </a:ext>
            </a:extLst>
          </p:cNvPr>
          <p:cNvSpPr/>
          <p:nvPr/>
        </p:nvSpPr>
        <p:spPr>
          <a:xfrm>
            <a:off x="229620" y="9936545"/>
            <a:ext cx="5430951" cy="33624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121033-2DC3-424E-AE1A-3703D8087862}"/>
              </a:ext>
            </a:extLst>
          </p:cNvPr>
          <p:cNvSpPr/>
          <p:nvPr/>
        </p:nvSpPr>
        <p:spPr>
          <a:xfrm>
            <a:off x="229620" y="2655799"/>
            <a:ext cx="5430951" cy="70028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F0862B-39CB-4B43-983D-1390D6B83806}"/>
              </a:ext>
            </a:extLst>
          </p:cNvPr>
          <p:cNvSpPr txBox="1"/>
          <p:nvPr/>
        </p:nvSpPr>
        <p:spPr>
          <a:xfrm>
            <a:off x="6039293" y="3118743"/>
            <a:ext cx="42704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DA548-6E52-BC44-A009-44207E9C34C6}"/>
              </a:ext>
            </a:extLst>
          </p:cNvPr>
          <p:cNvSpPr txBox="1"/>
          <p:nvPr/>
        </p:nvSpPr>
        <p:spPr>
          <a:xfrm>
            <a:off x="6039293" y="2595523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765E1E-4545-E246-93D9-DD69DC98518F}"/>
              </a:ext>
            </a:extLst>
          </p:cNvPr>
          <p:cNvSpPr txBox="1"/>
          <p:nvPr/>
        </p:nvSpPr>
        <p:spPr>
          <a:xfrm>
            <a:off x="6039293" y="6985348"/>
            <a:ext cx="42704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451739-B4A4-BC48-8B74-66FAB7E1A937}"/>
              </a:ext>
            </a:extLst>
          </p:cNvPr>
          <p:cNvSpPr txBox="1"/>
          <p:nvPr/>
        </p:nvSpPr>
        <p:spPr>
          <a:xfrm>
            <a:off x="6039293" y="6462128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6FFA77-9E7B-7845-990A-B7BEE7FCFD5C}"/>
              </a:ext>
            </a:extLst>
          </p:cNvPr>
          <p:cNvSpPr txBox="1"/>
          <p:nvPr/>
        </p:nvSpPr>
        <p:spPr>
          <a:xfrm>
            <a:off x="236370" y="11520044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EE0D45E-F224-F841-BDEF-11469E1A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48001" y="2655800"/>
            <a:ext cx="5412570" cy="700282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EC46C42-0039-4F43-A7D4-CF7F32ACD8A7}"/>
              </a:ext>
            </a:extLst>
          </p:cNvPr>
          <p:cNvSpPr txBox="1"/>
          <p:nvPr/>
        </p:nvSpPr>
        <p:spPr>
          <a:xfrm>
            <a:off x="236370" y="5636510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D5C55A-C10C-B542-9516-37653682EB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9620" y="9970325"/>
            <a:ext cx="5430951" cy="332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239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Lakha Manoj (RBK) Walsall Healthcare NHS Trust</cp:lastModifiedBy>
  <cp:revision>5</cp:revision>
  <dcterms:created xsi:type="dcterms:W3CDTF">2020-12-07T15:24:36Z</dcterms:created>
  <dcterms:modified xsi:type="dcterms:W3CDTF">2020-12-07T15:55:00Z</dcterms:modified>
</cp:coreProperties>
</file>